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6" r:id="rId4"/>
    <p:sldId id="267" r:id="rId5"/>
    <p:sldId id="258" r:id="rId6"/>
    <p:sldId id="263" r:id="rId7"/>
    <p:sldId id="269" r:id="rId8"/>
    <p:sldId id="261" r:id="rId9"/>
    <p:sldId id="262" r:id="rId10"/>
    <p:sldId id="270" r:id="rId11"/>
    <p:sldId id="273" r:id="rId12"/>
    <p:sldId id="274" r:id="rId13"/>
    <p:sldId id="272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docs.google.com/forms/d/e/1FAIpQLSdbuc1jrFOPZeRySYpoHi1Pzng-Ry-fdePJQaRlDLk3GwtwMQ/viewform?usp=sf_link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docs.google.com/forms/d/e/1FAIpQLSdbuc1jrFOPZeRySYpoHi1Pzng-Ry-fdePJQaRlDLk3GwtwMQ/viewform?usp=sf_lin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5128A9-CFD7-46A9-A61D-F291C210000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25F533-4A35-4F7C-B551-28AA98D6984C}">
      <dgm:prSet/>
      <dgm:spPr/>
      <dgm:t>
        <a:bodyPr/>
        <a:lstStyle/>
        <a:p>
          <a:r>
            <a:rPr lang="en-US" b="1"/>
            <a:t>Important Dates</a:t>
          </a:r>
          <a:endParaRPr lang="en-US"/>
        </a:p>
      </dgm:t>
    </dgm:pt>
    <dgm:pt modelId="{728959E1-A8E4-4722-B3B1-DBCFE6678BBD}" type="parTrans" cxnId="{B34FA75F-454D-49B4-96F7-6EE3130565BD}">
      <dgm:prSet/>
      <dgm:spPr/>
      <dgm:t>
        <a:bodyPr/>
        <a:lstStyle/>
        <a:p>
          <a:endParaRPr lang="en-US"/>
        </a:p>
      </dgm:t>
    </dgm:pt>
    <dgm:pt modelId="{AC5446F2-BCA9-4A67-B828-EE0C49E5AFF8}" type="sibTrans" cxnId="{B34FA75F-454D-49B4-96F7-6EE3130565BD}">
      <dgm:prSet/>
      <dgm:spPr/>
      <dgm:t>
        <a:bodyPr/>
        <a:lstStyle/>
        <a:p>
          <a:endParaRPr lang="en-US"/>
        </a:p>
      </dgm:t>
    </dgm:pt>
    <dgm:pt modelId="{9B350605-128C-4361-AA1B-365FB3AE8D43}">
      <dgm:prSet/>
      <dgm:spPr/>
      <dgm:t>
        <a:bodyPr/>
        <a:lstStyle/>
        <a:p>
          <a:r>
            <a:rPr lang="en-US" dirty="0"/>
            <a:t>August 30    	8a-4p     	Open House/Elementary Assessments</a:t>
          </a:r>
        </a:p>
      </dgm:t>
    </dgm:pt>
    <dgm:pt modelId="{1FA7CB1E-38A5-4E5E-8418-CB7E1F25D3AE}" type="parTrans" cxnId="{E2E53D19-0EC5-4836-9F30-391CCBB6B780}">
      <dgm:prSet/>
      <dgm:spPr/>
      <dgm:t>
        <a:bodyPr/>
        <a:lstStyle/>
        <a:p>
          <a:endParaRPr lang="en-US"/>
        </a:p>
      </dgm:t>
    </dgm:pt>
    <dgm:pt modelId="{AD5FCBA4-FA08-4DFA-A36C-CE2FD05FC090}" type="sibTrans" cxnId="{E2E53D19-0EC5-4836-9F30-391CCBB6B780}">
      <dgm:prSet/>
      <dgm:spPr/>
      <dgm:t>
        <a:bodyPr/>
        <a:lstStyle/>
        <a:p>
          <a:endParaRPr lang="en-US"/>
        </a:p>
      </dgm:t>
    </dgm:pt>
    <dgm:pt modelId="{56F90BAF-8BD1-42DD-943B-476D7DD4B626}">
      <dgm:prSet/>
      <dgm:spPr/>
      <dgm:t>
        <a:bodyPr/>
        <a:lstStyle/>
        <a:p>
          <a:r>
            <a:rPr lang="en-US" dirty="0"/>
            <a:t>August 31     	9a-5p     	Open House/Elementary Assessments</a:t>
          </a:r>
        </a:p>
      </dgm:t>
    </dgm:pt>
    <dgm:pt modelId="{638CB5B5-B58A-42BD-BBB2-6CC09025FEB1}" type="parTrans" cxnId="{2EA782D8-F00F-48B0-9838-D5F8AF9D77A4}">
      <dgm:prSet/>
      <dgm:spPr/>
      <dgm:t>
        <a:bodyPr/>
        <a:lstStyle/>
        <a:p>
          <a:endParaRPr lang="en-US"/>
        </a:p>
      </dgm:t>
    </dgm:pt>
    <dgm:pt modelId="{85BBEA4B-06FC-4767-BC0B-F8C9724D9163}" type="sibTrans" cxnId="{2EA782D8-F00F-48B0-9838-D5F8AF9D77A4}">
      <dgm:prSet/>
      <dgm:spPr/>
      <dgm:t>
        <a:bodyPr/>
        <a:lstStyle/>
        <a:p>
          <a:endParaRPr lang="en-US"/>
        </a:p>
      </dgm:t>
    </dgm:pt>
    <dgm:pt modelId="{FE057536-4F06-4500-8422-547708A88BFD}">
      <dgm:prSet/>
      <dgm:spPr/>
      <dgm:t>
        <a:bodyPr/>
        <a:lstStyle/>
        <a:p>
          <a:r>
            <a:rPr lang="en-US"/>
            <a:t>September 4 		   	Labor Day-No School/Offices Closed</a:t>
          </a:r>
        </a:p>
      </dgm:t>
    </dgm:pt>
    <dgm:pt modelId="{C2A6FE2B-8CD9-4947-BB17-7B0E46D2F300}" type="parTrans" cxnId="{3C1F404E-E7A8-4DF3-9D09-228D747FCFD4}">
      <dgm:prSet/>
      <dgm:spPr/>
      <dgm:t>
        <a:bodyPr/>
        <a:lstStyle/>
        <a:p>
          <a:endParaRPr lang="en-US"/>
        </a:p>
      </dgm:t>
    </dgm:pt>
    <dgm:pt modelId="{C03B8975-21DF-4405-8559-59BC8AFCB112}" type="sibTrans" cxnId="{3C1F404E-E7A8-4DF3-9D09-228D747FCFD4}">
      <dgm:prSet/>
      <dgm:spPr/>
      <dgm:t>
        <a:bodyPr/>
        <a:lstStyle/>
        <a:p>
          <a:endParaRPr lang="en-US"/>
        </a:p>
      </dgm:t>
    </dgm:pt>
    <dgm:pt modelId="{F6D5C560-BBA7-4857-BC0C-715F771D353E}">
      <dgm:prSet/>
      <dgm:spPr/>
      <dgm:t>
        <a:bodyPr/>
        <a:lstStyle/>
        <a:p>
          <a:r>
            <a:rPr lang="en-US"/>
            <a:t>September 5			Middle School -1</a:t>
          </a:r>
          <a:r>
            <a:rPr lang="en-US" baseline="30000"/>
            <a:t>st</a:t>
          </a:r>
          <a:r>
            <a:rPr lang="en-US"/>
            <a:t> Day of School</a:t>
          </a:r>
        </a:p>
      </dgm:t>
    </dgm:pt>
    <dgm:pt modelId="{C86921AB-D9B3-42BD-805C-5FB6144313BE}" type="parTrans" cxnId="{22F5336A-EA02-4318-8365-9BDF3B61D97A}">
      <dgm:prSet/>
      <dgm:spPr/>
      <dgm:t>
        <a:bodyPr/>
        <a:lstStyle/>
        <a:p>
          <a:endParaRPr lang="en-US"/>
        </a:p>
      </dgm:t>
    </dgm:pt>
    <dgm:pt modelId="{19DE63B8-B5A5-4670-AF3D-BE7D6B519941}" type="sibTrans" cxnId="{22F5336A-EA02-4318-8365-9BDF3B61D97A}">
      <dgm:prSet/>
      <dgm:spPr/>
      <dgm:t>
        <a:bodyPr/>
        <a:lstStyle/>
        <a:p>
          <a:endParaRPr lang="en-US"/>
        </a:p>
      </dgm:t>
    </dgm:pt>
    <dgm:pt modelId="{BCD3AA59-A78D-4B04-ADAB-1F783B14E5D5}">
      <dgm:prSet/>
      <dgm:spPr/>
      <dgm:t>
        <a:bodyPr/>
        <a:lstStyle/>
        <a:p>
          <a:r>
            <a:rPr lang="en-US" dirty="0"/>
            <a:t>September 5	9:30a-2:30p	Elementary Assessment Make ups</a:t>
          </a:r>
        </a:p>
      </dgm:t>
    </dgm:pt>
    <dgm:pt modelId="{3383ACAC-C785-4B71-BE5A-E6DF24F09F20}" type="parTrans" cxnId="{6E26EFB1-53A1-4555-97AC-3144E57A61DA}">
      <dgm:prSet/>
      <dgm:spPr/>
      <dgm:t>
        <a:bodyPr/>
        <a:lstStyle/>
        <a:p>
          <a:endParaRPr lang="en-US"/>
        </a:p>
      </dgm:t>
    </dgm:pt>
    <dgm:pt modelId="{C33A7875-1EBC-4D61-B96A-4517CFE724B3}" type="sibTrans" cxnId="{6E26EFB1-53A1-4555-97AC-3144E57A61DA}">
      <dgm:prSet/>
      <dgm:spPr/>
      <dgm:t>
        <a:bodyPr/>
        <a:lstStyle/>
        <a:p>
          <a:endParaRPr lang="en-US"/>
        </a:p>
      </dgm:t>
    </dgm:pt>
    <dgm:pt modelId="{E481ADAC-D6A3-48E6-806A-680295D577A8}">
      <dgm:prSet/>
      <dgm:spPr/>
      <dgm:t>
        <a:bodyPr/>
        <a:lstStyle/>
        <a:p>
          <a:r>
            <a:rPr lang="en-US" dirty="0"/>
            <a:t>September 6	9:30a-2:30p	Elementary Assessment Make ups</a:t>
          </a:r>
        </a:p>
      </dgm:t>
    </dgm:pt>
    <dgm:pt modelId="{EBFB6FC1-426C-4F9E-8068-AFBCC5EAA5DF}" type="parTrans" cxnId="{38F1564E-9ADF-4C9A-B03F-73930E5BB962}">
      <dgm:prSet/>
      <dgm:spPr/>
      <dgm:t>
        <a:bodyPr/>
        <a:lstStyle/>
        <a:p>
          <a:endParaRPr lang="en-US"/>
        </a:p>
      </dgm:t>
    </dgm:pt>
    <dgm:pt modelId="{33A04A1B-B85F-422B-85D7-81F40995984E}" type="sibTrans" cxnId="{38F1564E-9ADF-4C9A-B03F-73930E5BB962}">
      <dgm:prSet/>
      <dgm:spPr/>
      <dgm:t>
        <a:bodyPr/>
        <a:lstStyle/>
        <a:p>
          <a:endParaRPr lang="en-US"/>
        </a:p>
      </dgm:t>
    </dgm:pt>
    <dgm:pt modelId="{759CCEAB-2DAC-46E1-A201-7539FA4EBAD4}">
      <dgm:prSet/>
      <dgm:spPr/>
      <dgm:t>
        <a:bodyPr/>
        <a:lstStyle/>
        <a:p>
          <a:r>
            <a:rPr lang="en-US" dirty="0"/>
            <a:t>September 7			Elementary – 1</a:t>
          </a:r>
          <a:r>
            <a:rPr lang="en-US" baseline="30000" dirty="0"/>
            <a:t>st</a:t>
          </a:r>
          <a:r>
            <a:rPr lang="en-US" dirty="0"/>
            <a:t> Day of School</a:t>
          </a:r>
        </a:p>
      </dgm:t>
    </dgm:pt>
    <dgm:pt modelId="{3AEF2226-7505-47FC-87C9-6E4C4D962274}" type="parTrans" cxnId="{CD46AD29-B131-4259-B975-E4F517D61322}">
      <dgm:prSet/>
      <dgm:spPr/>
      <dgm:t>
        <a:bodyPr/>
        <a:lstStyle/>
        <a:p>
          <a:endParaRPr lang="en-US"/>
        </a:p>
      </dgm:t>
    </dgm:pt>
    <dgm:pt modelId="{8096DA6E-1DAB-4AF9-B512-6B3CB2250C21}" type="sibTrans" cxnId="{CD46AD29-B131-4259-B975-E4F517D61322}">
      <dgm:prSet/>
      <dgm:spPr/>
      <dgm:t>
        <a:bodyPr/>
        <a:lstStyle/>
        <a:p>
          <a:endParaRPr lang="en-US"/>
        </a:p>
      </dgm:t>
    </dgm:pt>
    <dgm:pt modelId="{494C6A1A-7A4A-42B8-A9F7-4C8CD8BDC09A}" type="pres">
      <dgm:prSet presAssocID="{865128A9-CFD7-46A9-A61D-F291C2100005}" presName="root" presStyleCnt="0">
        <dgm:presLayoutVars>
          <dgm:dir/>
          <dgm:resizeHandles val="exact"/>
        </dgm:presLayoutVars>
      </dgm:prSet>
      <dgm:spPr/>
    </dgm:pt>
    <dgm:pt modelId="{482F1ED1-7D49-4247-95B1-053426635CE4}" type="pres">
      <dgm:prSet presAssocID="{EC25F533-4A35-4F7C-B551-28AA98D6984C}" presName="compNode" presStyleCnt="0"/>
      <dgm:spPr/>
    </dgm:pt>
    <dgm:pt modelId="{CD423F98-21CB-459F-9C9B-EA7369DB1720}" type="pres">
      <dgm:prSet presAssocID="{EC25F533-4A35-4F7C-B551-28AA98D6984C}" presName="bgRect" presStyleLbl="bgShp" presStyleIdx="0" presStyleCnt="8"/>
      <dgm:spPr/>
    </dgm:pt>
    <dgm:pt modelId="{C3D0BD2E-94EE-479C-9840-CBD055F809FE}" type="pres">
      <dgm:prSet presAssocID="{EC25F533-4A35-4F7C-B551-28AA98D6984C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97B5AC0A-BB5F-46DE-9DF8-9EC42F3AC370}" type="pres">
      <dgm:prSet presAssocID="{EC25F533-4A35-4F7C-B551-28AA98D6984C}" presName="spaceRect" presStyleCnt="0"/>
      <dgm:spPr/>
    </dgm:pt>
    <dgm:pt modelId="{927DC51D-F6AE-452A-B99F-6420158D76B4}" type="pres">
      <dgm:prSet presAssocID="{EC25F533-4A35-4F7C-B551-28AA98D6984C}" presName="parTx" presStyleLbl="revTx" presStyleIdx="0" presStyleCnt="8">
        <dgm:presLayoutVars>
          <dgm:chMax val="0"/>
          <dgm:chPref val="0"/>
        </dgm:presLayoutVars>
      </dgm:prSet>
      <dgm:spPr/>
    </dgm:pt>
    <dgm:pt modelId="{B0827528-ACFF-4DD8-924E-39332635B04C}" type="pres">
      <dgm:prSet presAssocID="{AC5446F2-BCA9-4A67-B828-EE0C49E5AFF8}" presName="sibTrans" presStyleCnt="0"/>
      <dgm:spPr/>
    </dgm:pt>
    <dgm:pt modelId="{2EC7C0F8-A742-412D-9536-DC4C4FF246ED}" type="pres">
      <dgm:prSet presAssocID="{9B350605-128C-4361-AA1B-365FB3AE8D43}" presName="compNode" presStyleCnt="0"/>
      <dgm:spPr/>
    </dgm:pt>
    <dgm:pt modelId="{4932F7DA-8872-4A42-890F-ACC155AFE55B}" type="pres">
      <dgm:prSet presAssocID="{9B350605-128C-4361-AA1B-365FB3AE8D43}" presName="bgRect" presStyleLbl="bgShp" presStyleIdx="1" presStyleCnt="8"/>
      <dgm:spPr/>
    </dgm:pt>
    <dgm:pt modelId="{6633AF39-4E02-4D68-8923-1EEAFF118B8A}" type="pres">
      <dgm:prSet presAssocID="{9B350605-128C-4361-AA1B-365FB3AE8D43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7728E43A-F651-4DF2-B863-0C418A635726}" type="pres">
      <dgm:prSet presAssocID="{9B350605-128C-4361-AA1B-365FB3AE8D43}" presName="spaceRect" presStyleCnt="0"/>
      <dgm:spPr/>
    </dgm:pt>
    <dgm:pt modelId="{54784B57-E72F-429A-B3DE-EEDC845AB062}" type="pres">
      <dgm:prSet presAssocID="{9B350605-128C-4361-AA1B-365FB3AE8D43}" presName="parTx" presStyleLbl="revTx" presStyleIdx="1" presStyleCnt="8">
        <dgm:presLayoutVars>
          <dgm:chMax val="0"/>
          <dgm:chPref val="0"/>
        </dgm:presLayoutVars>
      </dgm:prSet>
      <dgm:spPr/>
    </dgm:pt>
    <dgm:pt modelId="{24E027AA-4A78-48D1-B73A-CF6493954495}" type="pres">
      <dgm:prSet presAssocID="{AD5FCBA4-FA08-4DFA-A36C-CE2FD05FC090}" presName="sibTrans" presStyleCnt="0"/>
      <dgm:spPr/>
    </dgm:pt>
    <dgm:pt modelId="{11185409-942A-4850-83E9-5BC254D6D27A}" type="pres">
      <dgm:prSet presAssocID="{56F90BAF-8BD1-42DD-943B-476D7DD4B626}" presName="compNode" presStyleCnt="0"/>
      <dgm:spPr/>
    </dgm:pt>
    <dgm:pt modelId="{C3AC594F-6716-48A5-9228-648459138A99}" type="pres">
      <dgm:prSet presAssocID="{56F90BAF-8BD1-42DD-943B-476D7DD4B626}" presName="bgRect" presStyleLbl="bgShp" presStyleIdx="2" presStyleCnt="8"/>
      <dgm:spPr/>
    </dgm:pt>
    <dgm:pt modelId="{60C8327B-0974-460D-970E-F7282F5BE595}" type="pres">
      <dgm:prSet presAssocID="{56F90BAF-8BD1-42DD-943B-476D7DD4B626}" presName="iconRect" presStyleLbl="nod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 with solid fill"/>
        </a:ext>
      </dgm:extLst>
    </dgm:pt>
    <dgm:pt modelId="{6C56D862-D011-4BC7-9A05-3B9663614EA3}" type="pres">
      <dgm:prSet presAssocID="{56F90BAF-8BD1-42DD-943B-476D7DD4B626}" presName="spaceRect" presStyleCnt="0"/>
      <dgm:spPr/>
    </dgm:pt>
    <dgm:pt modelId="{EB59165E-BAF2-4D0B-A6CB-7B704F2D7C48}" type="pres">
      <dgm:prSet presAssocID="{56F90BAF-8BD1-42DD-943B-476D7DD4B626}" presName="parTx" presStyleLbl="revTx" presStyleIdx="2" presStyleCnt="8">
        <dgm:presLayoutVars>
          <dgm:chMax val="0"/>
          <dgm:chPref val="0"/>
        </dgm:presLayoutVars>
      </dgm:prSet>
      <dgm:spPr/>
    </dgm:pt>
    <dgm:pt modelId="{27A64168-226A-4BB6-BF29-13869D75AE87}" type="pres">
      <dgm:prSet presAssocID="{85BBEA4B-06FC-4767-BC0B-F8C9724D9163}" presName="sibTrans" presStyleCnt="0"/>
      <dgm:spPr/>
    </dgm:pt>
    <dgm:pt modelId="{4DA8FB63-2611-4524-845C-5C7EED0CBDEC}" type="pres">
      <dgm:prSet presAssocID="{FE057536-4F06-4500-8422-547708A88BFD}" presName="compNode" presStyleCnt="0"/>
      <dgm:spPr/>
    </dgm:pt>
    <dgm:pt modelId="{060339C5-E9F3-43AE-88FF-66E3E890EF34}" type="pres">
      <dgm:prSet presAssocID="{FE057536-4F06-4500-8422-547708A88BFD}" presName="bgRect" presStyleLbl="bgShp" presStyleIdx="3" presStyleCnt="8"/>
      <dgm:spPr/>
    </dgm:pt>
    <dgm:pt modelId="{66844D9A-BA9C-4001-8BEE-4052377F7584}" type="pres">
      <dgm:prSet presAssocID="{FE057536-4F06-4500-8422-547708A88BFD}" presName="iconRect" presStyleLbl="node1" presStyleIdx="3" presStyleCnt="8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itcase with solid fill"/>
        </a:ext>
      </dgm:extLst>
    </dgm:pt>
    <dgm:pt modelId="{D22EDB4C-0908-4F36-A5E8-2F5DC36949F4}" type="pres">
      <dgm:prSet presAssocID="{FE057536-4F06-4500-8422-547708A88BFD}" presName="spaceRect" presStyleCnt="0"/>
      <dgm:spPr/>
    </dgm:pt>
    <dgm:pt modelId="{358FFC32-555F-4B09-B1A1-580551620884}" type="pres">
      <dgm:prSet presAssocID="{FE057536-4F06-4500-8422-547708A88BFD}" presName="parTx" presStyleLbl="revTx" presStyleIdx="3" presStyleCnt="8">
        <dgm:presLayoutVars>
          <dgm:chMax val="0"/>
          <dgm:chPref val="0"/>
        </dgm:presLayoutVars>
      </dgm:prSet>
      <dgm:spPr/>
    </dgm:pt>
    <dgm:pt modelId="{0B167272-925E-4691-ADA9-291D4F382457}" type="pres">
      <dgm:prSet presAssocID="{C03B8975-21DF-4405-8559-59BC8AFCB112}" presName="sibTrans" presStyleCnt="0"/>
      <dgm:spPr/>
    </dgm:pt>
    <dgm:pt modelId="{F10103DD-4E58-4513-A89D-FAE664EC8F46}" type="pres">
      <dgm:prSet presAssocID="{F6D5C560-BBA7-4857-BC0C-715F771D353E}" presName="compNode" presStyleCnt="0"/>
      <dgm:spPr/>
    </dgm:pt>
    <dgm:pt modelId="{D754B526-1454-4585-AD83-D547B5C5E663}" type="pres">
      <dgm:prSet presAssocID="{F6D5C560-BBA7-4857-BC0C-715F771D353E}" presName="bgRect" presStyleLbl="bgShp" presStyleIdx="4" presStyleCnt="8"/>
      <dgm:spPr/>
    </dgm:pt>
    <dgm:pt modelId="{C19FFFBA-BB83-4B99-A8BC-8B3E7595817B}" type="pres">
      <dgm:prSet presAssocID="{F6D5C560-BBA7-4857-BC0C-715F771D353E}" presName="iconRect" presStyleLbl="node1" presStyleIdx="4" presStyleCnt="8"/>
      <dgm:spPr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 with solid fill"/>
        </a:ext>
      </dgm:extLst>
    </dgm:pt>
    <dgm:pt modelId="{AF03B879-7892-4C88-9F8A-0929E5F445A5}" type="pres">
      <dgm:prSet presAssocID="{F6D5C560-BBA7-4857-BC0C-715F771D353E}" presName="spaceRect" presStyleCnt="0"/>
      <dgm:spPr/>
    </dgm:pt>
    <dgm:pt modelId="{A9E44AD2-2E9C-450B-85B0-CA40C8ED944B}" type="pres">
      <dgm:prSet presAssocID="{F6D5C560-BBA7-4857-BC0C-715F771D353E}" presName="parTx" presStyleLbl="revTx" presStyleIdx="4" presStyleCnt="8">
        <dgm:presLayoutVars>
          <dgm:chMax val="0"/>
          <dgm:chPref val="0"/>
        </dgm:presLayoutVars>
      </dgm:prSet>
      <dgm:spPr/>
    </dgm:pt>
    <dgm:pt modelId="{63AA63D3-7A6B-406F-8362-C9C5642B8269}" type="pres">
      <dgm:prSet presAssocID="{19DE63B8-B5A5-4670-AF3D-BE7D6B519941}" presName="sibTrans" presStyleCnt="0"/>
      <dgm:spPr/>
    </dgm:pt>
    <dgm:pt modelId="{068AD621-0F2A-4247-B7B2-9C5A55FCBAF1}" type="pres">
      <dgm:prSet presAssocID="{BCD3AA59-A78D-4B04-ADAB-1F783B14E5D5}" presName="compNode" presStyleCnt="0"/>
      <dgm:spPr/>
    </dgm:pt>
    <dgm:pt modelId="{D7EE8E4F-AA64-415C-A055-EA31DA7CDDF5}" type="pres">
      <dgm:prSet presAssocID="{BCD3AA59-A78D-4B04-ADAB-1F783B14E5D5}" presName="bgRect" presStyleLbl="bgShp" presStyleIdx="5" presStyleCnt="8"/>
      <dgm:spPr/>
    </dgm:pt>
    <dgm:pt modelId="{69374CFC-E8DE-4075-9A83-EA4A6F0F51B3}" type="pres">
      <dgm:prSet presAssocID="{BCD3AA59-A78D-4B04-ADAB-1F783B14E5D5}" presName="iconRect" presStyleLbl="node1" presStyleIdx="5" presStyleCnt="8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AA908C57-0BE2-44F1-885C-45FDF82B9694}" type="pres">
      <dgm:prSet presAssocID="{BCD3AA59-A78D-4B04-ADAB-1F783B14E5D5}" presName="spaceRect" presStyleCnt="0"/>
      <dgm:spPr/>
    </dgm:pt>
    <dgm:pt modelId="{C8E24755-7083-4F5F-9586-7B8AC4E8D28D}" type="pres">
      <dgm:prSet presAssocID="{BCD3AA59-A78D-4B04-ADAB-1F783B14E5D5}" presName="parTx" presStyleLbl="revTx" presStyleIdx="5" presStyleCnt="8">
        <dgm:presLayoutVars>
          <dgm:chMax val="0"/>
          <dgm:chPref val="0"/>
        </dgm:presLayoutVars>
      </dgm:prSet>
      <dgm:spPr/>
    </dgm:pt>
    <dgm:pt modelId="{195926F8-1F72-46D2-BA93-D2A7888ACB22}" type="pres">
      <dgm:prSet presAssocID="{C33A7875-1EBC-4D61-B96A-4517CFE724B3}" presName="sibTrans" presStyleCnt="0"/>
      <dgm:spPr/>
    </dgm:pt>
    <dgm:pt modelId="{3DE9A0F6-0344-4C07-8705-D888444BECD4}" type="pres">
      <dgm:prSet presAssocID="{E481ADAC-D6A3-48E6-806A-680295D577A8}" presName="compNode" presStyleCnt="0"/>
      <dgm:spPr/>
    </dgm:pt>
    <dgm:pt modelId="{C19A0F43-EB50-438A-9B1F-B62B68F9FB7B}" type="pres">
      <dgm:prSet presAssocID="{E481ADAC-D6A3-48E6-806A-680295D577A8}" presName="bgRect" presStyleLbl="bgShp" presStyleIdx="6" presStyleCnt="8"/>
      <dgm:spPr/>
    </dgm:pt>
    <dgm:pt modelId="{1A4D9460-FC9A-4321-84B8-57B4860EB401}" type="pres">
      <dgm:prSet presAssocID="{E481ADAC-D6A3-48E6-806A-680295D577A8}" presName="iconRect" presStyleLbl="node1" presStyleIdx="6" presStyleCnt="8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29065A7-5725-4BCA-ABAB-7E4416F26FB9}" type="pres">
      <dgm:prSet presAssocID="{E481ADAC-D6A3-48E6-806A-680295D577A8}" presName="spaceRect" presStyleCnt="0"/>
      <dgm:spPr/>
    </dgm:pt>
    <dgm:pt modelId="{13C755BC-8A3B-4FD4-8513-E5CE4772564C}" type="pres">
      <dgm:prSet presAssocID="{E481ADAC-D6A3-48E6-806A-680295D577A8}" presName="parTx" presStyleLbl="revTx" presStyleIdx="6" presStyleCnt="8">
        <dgm:presLayoutVars>
          <dgm:chMax val="0"/>
          <dgm:chPref val="0"/>
        </dgm:presLayoutVars>
      </dgm:prSet>
      <dgm:spPr/>
    </dgm:pt>
    <dgm:pt modelId="{73A32D2B-0C1E-4D5B-BBA3-37EE620A49C8}" type="pres">
      <dgm:prSet presAssocID="{33A04A1B-B85F-422B-85D7-81F40995984E}" presName="sibTrans" presStyleCnt="0"/>
      <dgm:spPr/>
    </dgm:pt>
    <dgm:pt modelId="{6A05BFF8-9CBB-489B-8DAB-9E621BCB9A0D}" type="pres">
      <dgm:prSet presAssocID="{759CCEAB-2DAC-46E1-A201-7539FA4EBAD4}" presName="compNode" presStyleCnt="0"/>
      <dgm:spPr/>
    </dgm:pt>
    <dgm:pt modelId="{23A587F9-E400-4F84-AD45-D6B826191D44}" type="pres">
      <dgm:prSet presAssocID="{759CCEAB-2DAC-46E1-A201-7539FA4EBAD4}" presName="bgRect" presStyleLbl="bgShp" presStyleIdx="7" presStyleCnt="8"/>
      <dgm:spPr/>
    </dgm:pt>
    <dgm:pt modelId="{9C227765-B566-4670-BE94-18AC6D931CBF}" type="pres">
      <dgm:prSet presAssocID="{759CCEAB-2DAC-46E1-A201-7539FA4EBAD4}" presName="iconRect" presStyleLbl="nod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 with solid fill"/>
        </a:ext>
      </dgm:extLst>
    </dgm:pt>
    <dgm:pt modelId="{CEB3667B-32E5-4A1A-A6F3-A293230D6DBF}" type="pres">
      <dgm:prSet presAssocID="{759CCEAB-2DAC-46E1-A201-7539FA4EBAD4}" presName="spaceRect" presStyleCnt="0"/>
      <dgm:spPr/>
    </dgm:pt>
    <dgm:pt modelId="{706F8B99-31D4-4991-9D70-9026CE86F192}" type="pres">
      <dgm:prSet presAssocID="{759CCEAB-2DAC-46E1-A201-7539FA4EBAD4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E2E53D19-0EC5-4836-9F30-391CCBB6B780}" srcId="{865128A9-CFD7-46A9-A61D-F291C2100005}" destId="{9B350605-128C-4361-AA1B-365FB3AE8D43}" srcOrd="1" destOrd="0" parTransId="{1FA7CB1E-38A5-4E5E-8418-CB7E1F25D3AE}" sibTransId="{AD5FCBA4-FA08-4DFA-A36C-CE2FD05FC090}"/>
    <dgm:cxn modelId="{CD46AD29-B131-4259-B975-E4F517D61322}" srcId="{865128A9-CFD7-46A9-A61D-F291C2100005}" destId="{759CCEAB-2DAC-46E1-A201-7539FA4EBAD4}" srcOrd="7" destOrd="0" parTransId="{3AEF2226-7505-47FC-87C9-6E4C4D962274}" sibTransId="{8096DA6E-1DAB-4AF9-B512-6B3CB2250C21}"/>
    <dgm:cxn modelId="{B34FA75F-454D-49B4-96F7-6EE3130565BD}" srcId="{865128A9-CFD7-46A9-A61D-F291C2100005}" destId="{EC25F533-4A35-4F7C-B551-28AA98D6984C}" srcOrd="0" destOrd="0" parTransId="{728959E1-A8E4-4722-B3B1-DBCFE6678BBD}" sibTransId="{AC5446F2-BCA9-4A67-B828-EE0C49E5AFF8}"/>
    <dgm:cxn modelId="{22F5336A-EA02-4318-8365-9BDF3B61D97A}" srcId="{865128A9-CFD7-46A9-A61D-F291C2100005}" destId="{F6D5C560-BBA7-4857-BC0C-715F771D353E}" srcOrd="4" destOrd="0" parTransId="{C86921AB-D9B3-42BD-805C-5FB6144313BE}" sibTransId="{19DE63B8-B5A5-4670-AF3D-BE7D6B519941}"/>
    <dgm:cxn modelId="{2FBDC04D-6F3F-4EF0-92D5-CD049EC02CC0}" type="presOf" srcId="{F6D5C560-BBA7-4857-BC0C-715F771D353E}" destId="{A9E44AD2-2E9C-450B-85B0-CA40C8ED944B}" srcOrd="0" destOrd="0" presId="urn:microsoft.com/office/officeart/2018/2/layout/IconVerticalSolidList"/>
    <dgm:cxn modelId="{3C1F404E-E7A8-4DF3-9D09-228D747FCFD4}" srcId="{865128A9-CFD7-46A9-A61D-F291C2100005}" destId="{FE057536-4F06-4500-8422-547708A88BFD}" srcOrd="3" destOrd="0" parTransId="{C2A6FE2B-8CD9-4947-BB17-7B0E46D2F300}" sibTransId="{C03B8975-21DF-4405-8559-59BC8AFCB112}"/>
    <dgm:cxn modelId="{38F1564E-9ADF-4C9A-B03F-73930E5BB962}" srcId="{865128A9-CFD7-46A9-A61D-F291C2100005}" destId="{E481ADAC-D6A3-48E6-806A-680295D577A8}" srcOrd="6" destOrd="0" parTransId="{EBFB6FC1-426C-4F9E-8068-AFBCC5EAA5DF}" sibTransId="{33A04A1B-B85F-422B-85D7-81F40995984E}"/>
    <dgm:cxn modelId="{5C5461B1-2E6E-49F6-8C0C-E22075723F9D}" type="presOf" srcId="{759CCEAB-2DAC-46E1-A201-7539FA4EBAD4}" destId="{706F8B99-31D4-4991-9D70-9026CE86F192}" srcOrd="0" destOrd="0" presId="urn:microsoft.com/office/officeart/2018/2/layout/IconVerticalSolidList"/>
    <dgm:cxn modelId="{6E26EFB1-53A1-4555-97AC-3144E57A61DA}" srcId="{865128A9-CFD7-46A9-A61D-F291C2100005}" destId="{BCD3AA59-A78D-4B04-ADAB-1F783B14E5D5}" srcOrd="5" destOrd="0" parTransId="{3383ACAC-C785-4B71-BE5A-E6DF24F09F20}" sibTransId="{C33A7875-1EBC-4D61-B96A-4517CFE724B3}"/>
    <dgm:cxn modelId="{09F45FC0-B598-4C3B-85AE-E999BC1549E6}" type="presOf" srcId="{9B350605-128C-4361-AA1B-365FB3AE8D43}" destId="{54784B57-E72F-429A-B3DE-EEDC845AB062}" srcOrd="0" destOrd="0" presId="urn:microsoft.com/office/officeart/2018/2/layout/IconVerticalSolidList"/>
    <dgm:cxn modelId="{C93383C4-3344-41A4-8515-B622FDE648B4}" type="presOf" srcId="{865128A9-CFD7-46A9-A61D-F291C2100005}" destId="{494C6A1A-7A4A-42B8-A9F7-4C8CD8BDC09A}" srcOrd="0" destOrd="0" presId="urn:microsoft.com/office/officeart/2018/2/layout/IconVerticalSolidList"/>
    <dgm:cxn modelId="{6BCB69D7-D078-4926-83D7-5D3890E49FD4}" type="presOf" srcId="{BCD3AA59-A78D-4B04-ADAB-1F783B14E5D5}" destId="{C8E24755-7083-4F5F-9586-7B8AC4E8D28D}" srcOrd="0" destOrd="0" presId="urn:microsoft.com/office/officeart/2018/2/layout/IconVerticalSolidList"/>
    <dgm:cxn modelId="{2EA782D8-F00F-48B0-9838-D5F8AF9D77A4}" srcId="{865128A9-CFD7-46A9-A61D-F291C2100005}" destId="{56F90BAF-8BD1-42DD-943B-476D7DD4B626}" srcOrd="2" destOrd="0" parTransId="{638CB5B5-B58A-42BD-BBB2-6CC09025FEB1}" sibTransId="{85BBEA4B-06FC-4767-BC0B-F8C9724D9163}"/>
    <dgm:cxn modelId="{3D2B4BE1-F553-4943-9BA3-C31F9B334BE0}" type="presOf" srcId="{56F90BAF-8BD1-42DD-943B-476D7DD4B626}" destId="{EB59165E-BAF2-4D0B-A6CB-7B704F2D7C48}" srcOrd="0" destOrd="0" presId="urn:microsoft.com/office/officeart/2018/2/layout/IconVerticalSolidList"/>
    <dgm:cxn modelId="{FE614BEF-1332-4666-97FE-9BA74C863305}" type="presOf" srcId="{E481ADAC-D6A3-48E6-806A-680295D577A8}" destId="{13C755BC-8A3B-4FD4-8513-E5CE4772564C}" srcOrd="0" destOrd="0" presId="urn:microsoft.com/office/officeart/2018/2/layout/IconVerticalSolidList"/>
    <dgm:cxn modelId="{9358D4F7-CAD0-4D32-A8B9-169FFE3D4C0D}" type="presOf" srcId="{EC25F533-4A35-4F7C-B551-28AA98D6984C}" destId="{927DC51D-F6AE-452A-B99F-6420158D76B4}" srcOrd="0" destOrd="0" presId="urn:microsoft.com/office/officeart/2018/2/layout/IconVerticalSolidList"/>
    <dgm:cxn modelId="{72532BFF-6144-4044-9EA2-170707701EEE}" type="presOf" srcId="{FE057536-4F06-4500-8422-547708A88BFD}" destId="{358FFC32-555F-4B09-B1A1-580551620884}" srcOrd="0" destOrd="0" presId="urn:microsoft.com/office/officeart/2018/2/layout/IconVerticalSolidList"/>
    <dgm:cxn modelId="{834A3A84-9E40-49E5-BFF4-D304880E315A}" type="presParOf" srcId="{494C6A1A-7A4A-42B8-A9F7-4C8CD8BDC09A}" destId="{482F1ED1-7D49-4247-95B1-053426635CE4}" srcOrd="0" destOrd="0" presId="urn:microsoft.com/office/officeart/2018/2/layout/IconVerticalSolidList"/>
    <dgm:cxn modelId="{E8E4115E-D855-43CA-8D50-337F689A2291}" type="presParOf" srcId="{482F1ED1-7D49-4247-95B1-053426635CE4}" destId="{CD423F98-21CB-459F-9C9B-EA7369DB1720}" srcOrd="0" destOrd="0" presId="urn:microsoft.com/office/officeart/2018/2/layout/IconVerticalSolidList"/>
    <dgm:cxn modelId="{5D3912A1-D0C3-4715-956A-0EE90A0DE326}" type="presParOf" srcId="{482F1ED1-7D49-4247-95B1-053426635CE4}" destId="{C3D0BD2E-94EE-479C-9840-CBD055F809FE}" srcOrd="1" destOrd="0" presId="urn:microsoft.com/office/officeart/2018/2/layout/IconVerticalSolidList"/>
    <dgm:cxn modelId="{83E30B51-05DB-413A-9E59-13C38A71FDD0}" type="presParOf" srcId="{482F1ED1-7D49-4247-95B1-053426635CE4}" destId="{97B5AC0A-BB5F-46DE-9DF8-9EC42F3AC370}" srcOrd="2" destOrd="0" presId="urn:microsoft.com/office/officeart/2018/2/layout/IconVerticalSolidList"/>
    <dgm:cxn modelId="{A0683380-DC53-490A-A6D2-43CC6603AF04}" type="presParOf" srcId="{482F1ED1-7D49-4247-95B1-053426635CE4}" destId="{927DC51D-F6AE-452A-B99F-6420158D76B4}" srcOrd="3" destOrd="0" presId="urn:microsoft.com/office/officeart/2018/2/layout/IconVerticalSolidList"/>
    <dgm:cxn modelId="{CAC4CFBD-6DDC-436C-B1DD-9731E06D8C5B}" type="presParOf" srcId="{494C6A1A-7A4A-42B8-A9F7-4C8CD8BDC09A}" destId="{B0827528-ACFF-4DD8-924E-39332635B04C}" srcOrd="1" destOrd="0" presId="urn:microsoft.com/office/officeart/2018/2/layout/IconVerticalSolidList"/>
    <dgm:cxn modelId="{7468399A-3C56-415C-B6A5-8EC2379FEFDD}" type="presParOf" srcId="{494C6A1A-7A4A-42B8-A9F7-4C8CD8BDC09A}" destId="{2EC7C0F8-A742-412D-9536-DC4C4FF246ED}" srcOrd="2" destOrd="0" presId="urn:microsoft.com/office/officeart/2018/2/layout/IconVerticalSolidList"/>
    <dgm:cxn modelId="{C276A01B-48F3-45A8-BDC6-1F66B0DE0223}" type="presParOf" srcId="{2EC7C0F8-A742-412D-9536-DC4C4FF246ED}" destId="{4932F7DA-8872-4A42-890F-ACC155AFE55B}" srcOrd="0" destOrd="0" presId="urn:microsoft.com/office/officeart/2018/2/layout/IconVerticalSolidList"/>
    <dgm:cxn modelId="{7A9A9A4D-9981-46A6-8AC9-D94F5F9EDD56}" type="presParOf" srcId="{2EC7C0F8-A742-412D-9536-DC4C4FF246ED}" destId="{6633AF39-4E02-4D68-8923-1EEAFF118B8A}" srcOrd="1" destOrd="0" presId="urn:microsoft.com/office/officeart/2018/2/layout/IconVerticalSolidList"/>
    <dgm:cxn modelId="{DC591A29-5961-4539-838D-206A219B3898}" type="presParOf" srcId="{2EC7C0F8-A742-412D-9536-DC4C4FF246ED}" destId="{7728E43A-F651-4DF2-B863-0C418A635726}" srcOrd="2" destOrd="0" presId="urn:microsoft.com/office/officeart/2018/2/layout/IconVerticalSolidList"/>
    <dgm:cxn modelId="{3D7C4D51-E85A-4575-8075-724919041C55}" type="presParOf" srcId="{2EC7C0F8-A742-412D-9536-DC4C4FF246ED}" destId="{54784B57-E72F-429A-B3DE-EEDC845AB062}" srcOrd="3" destOrd="0" presId="urn:microsoft.com/office/officeart/2018/2/layout/IconVerticalSolidList"/>
    <dgm:cxn modelId="{09E627F0-1950-4E1F-8DA7-5B2EB9AAA36D}" type="presParOf" srcId="{494C6A1A-7A4A-42B8-A9F7-4C8CD8BDC09A}" destId="{24E027AA-4A78-48D1-B73A-CF6493954495}" srcOrd="3" destOrd="0" presId="urn:microsoft.com/office/officeart/2018/2/layout/IconVerticalSolidList"/>
    <dgm:cxn modelId="{825B78EC-53A1-47B0-AE64-EDE4C7F70CEC}" type="presParOf" srcId="{494C6A1A-7A4A-42B8-A9F7-4C8CD8BDC09A}" destId="{11185409-942A-4850-83E9-5BC254D6D27A}" srcOrd="4" destOrd="0" presId="urn:microsoft.com/office/officeart/2018/2/layout/IconVerticalSolidList"/>
    <dgm:cxn modelId="{ECCB6AEA-80A8-45AA-B05B-DB5480525C0B}" type="presParOf" srcId="{11185409-942A-4850-83E9-5BC254D6D27A}" destId="{C3AC594F-6716-48A5-9228-648459138A99}" srcOrd="0" destOrd="0" presId="urn:microsoft.com/office/officeart/2018/2/layout/IconVerticalSolidList"/>
    <dgm:cxn modelId="{3D947870-00D9-41BA-AE2D-A4E088E4500E}" type="presParOf" srcId="{11185409-942A-4850-83E9-5BC254D6D27A}" destId="{60C8327B-0974-460D-970E-F7282F5BE595}" srcOrd="1" destOrd="0" presId="urn:microsoft.com/office/officeart/2018/2/layout/IconVerticalSolidList"/>
    <dgm:cxn modelId="{3D8058D6-48B4-4AA9-B6BD-1EDFF8E98436}" type="presParOf" srcId="{11185409-942A-4850-83E9-5BC254D6D27A}" destId="{6C56D862-D011-4BC7-9A05-3B9663614EA3}" srcOrd="2" destOrd="0" presId="urn:microsoft.com/office/officeart/2018/2/layout/IconVerticalSolidList"/>
    <dgm:cxn modelId="{1BE3D598-0DC3-4B8A-9DF8-17BEA950CB61}" type="presParOf" srcId="{11185409-942A-4850-83E9-5BC254D6D27A}" destId="{EB59165E-BAF2-4D0B-A6CB-7B704F2D7C48}" srcOrd="3" destOrd="0" presId="urn:microsoft.com/office/officeart/2018/2/layout/IconVerticalSolidList"/>
    <dgm:cxn modelId="{F467C226-B3B9-4BD3-AAE9-ACE9BB6B6E6A}" type="presParOf" srcId="{494C6A1A-7A4A-42B8-A9F7-4C8CD8BDC09A}" destId="{27A64168-226A-4BB6-BF29-13869D75AE87}" srcOrd="5" destOrd="0" presId="urn:microsoft.com/office/officeart/2018/2/layout/IconVerticalSolidList"/>
    <dgm:cxn modelId="{4F001E42-DA78-43B3-807A-876E53A584DE}" type="presParOf" srcId="{494C6A1A-7A4A-42B8-A9F7-4C8CD8BDC09A}" destId="{4DA8FB63-2611-4524-845C-5C7EED0CBDEC}" srcOrd="6" destOrd="0" presId="urn:microsoft.com/office/officeart/2018/2/layout/IconVerticalSolidList"/>
    <dgm:cxn modelId="{CD4787D1-3B88-48AE-8B99-898299382A8D}" type="presParOf" srcId="{4DA8FB63-2611-4524-845C-5C7EED0CBDEC}" destId="{060339C5-E9F3-43AE-88FF-66E3E890EF34}" srcOrd="0" destOrd="0" presId="urn:microsoft.com/office/officeart/2018/2/layout/IconVerticalSolidList"/>
    <dgm:cxn modelId="{DA5DEB7A-90B2-429B-AA8E-9187E4D10000}" type="presParOf" srcId="{4DA8FB63-2611-4524-845C-5C7EED0CBDEC}" destId="{66844D9A-BA9C-4001-8BEE-4052377F7584}" srcOrd="1" destOrd="0" presId="urn:microsoft.com/office/officeart/2018/2/layout/IconVerticalSolidList"/>
    <dgm:cxn modelId="{C0965FA6-0CF1-444C-ACA7-DFFDDDE14F9C}" type="presParOf" srcId="{4DA8FB63-2611-4524-845C-5C7EED0CBDEC}" destId="{D22EDB4C-0908-4F36-A5E8-2F5DC36949F4}" srcOrd="2" destOrd="0" presId="urn:microsoft.com/office/officeart/2018/2/layout/IconVerticalSolidList"/>
    <dgm:cxn modelId="{83B8241A-9EDF-4490-9F27-88D5448A8DD7}" type="presParOf" srcId="{4DA8FB63-2611-4524-845C-5C7EED0CBDEC}" destId="{358FFC32-555F-4B09-B1A1-580551620884}" srcOrd="3" destOrd="0" presId="urn:microsoft.com/office/officeart/2018/2/layout/IconVerticalSolidList"/>
    <dgm:cxn modelId="{DB71C377-0CC8-4207-BAF3-9B5A746E1EBB}" type="presParOf" srcId="{494C6A1A-7A4A-42B8-A9F7-4C8CD8BDC09A}" destId="{0B167272-925E-4691-ADA9-291D4F382457}" srcOrd="7" destOrd="0" presId="urn:microsoft.com/office/officeart/2018/2/layout/IconVerticalSolidList"/>
    <dgm:cxn modelId="{5BEEAD33-16D5-47EC-B81B-E92F4774F12A}" type="presParOf" srcId="{494C6A1A-7A4A-42B8-A9F7-4C8CD8BDC09A}" destId="{F10103DD-4E58-4513-A89D-FAE664EC8F46}" srcOrd="8" destOrd="0" presId="urn:microsoft.com/office/officeart/2018/2/layout/IconVerticalSolidList"/>
    <dgm:cxn modelId="{3559E006-C454-414B-B482-11A091100676}" type="presParOf" srcId="{F10103DD-4E58-4513-A89D-FAE664EC8F46}" destId="{D754B526-1454-4585-AD83-D547B5C5E663}" srcOrd="0" destOrd="0" presId="urn:microsoft.com/office/officeart/2018/2/layout/IconVerticalSolidList"/>
    <dgm:cxn modelId="{1D044595-62D0-4D28-94BB-F52B1DEA96AA}" type="presParOf" srcId="{F10103DD-4E58-4513-A89D-FAE664EC8F46}" destId="{C19FFFBA-BB83-4B99-A8BC-8B3E7595817B}" srcOrd="1" destOrd="0" presId="urn:microsoft.com/office/officeart/2018/2/layout/IconVerticalSolidList"/>
    <dgm:cxn modelId="{23EC5653-9D31-4AAC-9509-FDF87F5DF03E}" type="presParOf" srcId="{F10103DD-4E58-4513-A89D-FAE664EC8F46}" destId="{AF03B879-7892-4C88-9F8A-0929E5F445A5}" srcOrd="2" destOrd="0" presId="urn:microsoft.com/office/officeart/2018/2/layout/IconVerticalSolidList"/>
    <dgm:cxn modelId="{BD881769-2226-4503-ACD6-0FD3FF90541D}" type="presParOf" srcId="{F10103DD-4E58-4513-A89D-FAE664EC8F46}" destId="{A9E44AD2-2E9C-450B-85B0-CA40C8ED944B}" srcOrd="3" destOrd="0" presId="urn:microsoft.com/office/officeart/2018/2/layout/IconVerticalSolidList"/>
    <dgm:cxn modelId="{A27DAF1E-6FC0-4405-BEFE-5B72325ABE8A}" type="presParOf" srcId="{494C6A1A-7A4A-42B8-A9F7-4C8CD8BDC09A}" destId="{63AA63D3-7A6B-406F-8362-C9C5642B8269}" srcOrd="9" destOrd="0" presId="urn:microsoft.com/office/officeart/2018/2/layout/IconVerticalSolidList"/>
    <dgm:cxn modelId="{2B50378A-ED1E-47F8-B783-7102B5F01CB2}" type="presParOf" srcId="{494C6A1A-7A4A-42B8-A9F7-4C8CD8BDC09A}" destId="{068AD621-0F2A-4247-B7B2-9C5A55FCBAF1}" srcOrd="10" destOrd="0" presId="urn:microsoft.com/office/officeart/2018/2/layout/IconVerticalSolidList"/>
    <dgm:cxn modelId="{7EA7FDEA-2D22-4EC3-8748-434F6155A26F}" type="presParOf" srcId="{068AD621-0F2A-4247-B7B2-9C5A55FCBAF1}" destId="{D7EE8E4F-AA64-415C-A055-EA31DA7CDDF5}" srcOrd="0" destOrd="0" presId="urn:microsoft.com/office/officeart/2018/2/layout/IconVerticalSolidList"/>
    <dgm:cxn modelId="{60092B1A-8E50-404F-9896-B0A712196DF3}" type="presParOf" srcId="{068AD621-0F2A-4247-B7B2-9C5A55FCBAF1}" destId="{69374CFC-E8DE-4075-9A83-EA4A6F0F51B3}" srcOrd="1" destOrd="0" presId="urn:microsoft.com/office/officeart/2018/2/layout/IconVerticalSolidList"/>
    <dgm:cxn modelId="{46DE3C3D-7C6D-471F-AF8D-0C8C1A8286C1}" type="presParOf" srcId="{068AD621-0F2A-4247-B7B2-9C5A55FCBAF1}" destId="{AA908C57-0BE2-44F1-885C-45FDF82B9694}" srcOrd="2" destOrd="0" presId="urn:microsoft.com/office/officeart/2018/2/layout/IconVerticalSolidList"/>
    <dgm:cxn modelId="{64F06F5F-76C6-4BC7-889C-6C45981CC788}" type="presParOf" srcId="{068AD621-0F2A-4247-B7B2-9C5A55FCBAF1}" destId="{C8E24755-7083-4F5F-9586-7B8AC4E8D28D}" srcOrd="3" destOrd="0" presId="urn:microsoft.com/office/officeart/2018/2/layout/IconVerticalSolidList"/>
    <dgm:cxn modelId="{86C56B72-33DA-41A7-9A31-D4D4BFC12325}" type="presParOf" srcId="{494C6A1A-7A4A-42B8-A9F7-4C8CD8BDC09A}" destId="{195926F8-1F72-46D2-BA93-D2A7888ACB22}" srcOrd="11" destOrd="0" presId="urn:microsoft.com/office/officeart/2018/2/layout/IconVerticalSolidList"/>
    <dgm:cxn modelId="{13FA2D8A-B6CB-4E04-8CAF-0664CE2C65B8}" type="presParOf" srcId="{494C6A1A-7A4A-42B8-A9F7-4C8CD8BDC09A}" destId="{3DE9A0F6-0344-4C07-8705-D888444BECD4}" srcOrd="12" destOrd="0" presId="urn:microsoft.com/office/officeart/2018/2/layout/IconVerticalSolidList"/>
    <dgm:cxn modelId="{369F22EF-A6D8-4C45-A0C2-50280D922818}" type="presParOf" srcId="{3DE9A0F6-0344-4C07-8705-D888444BECD4}" destId="{C19A0F43-EB50-438A-9B1F-B62B68F9FB7B}" srcOrd="0" destOrd="0" presId="urn:microsoft.com/office/officeart/2018/2/layout/IconVerticalSolidList"/>
    <dgm:cxn modelId="{299D7086-15FE-4E9E-A33E-2C034BA44313}" type="presParOf" srcId="{3DE9A0F6-0344-4C07-8705-D888444BECD4}" destId="{1A4D9460-FC9A-4321-84B8-57B4860EB401}" srcOrd="1" destOrd="0" presId="urn:microsoft.com/office/officeart/2018/2/layout/IconVerticalSolidList"/>
    <dgm:cxn modelId="{01A61692-B84A-44EC-AB77-C6092E3C100C}" type="presParOf" srcId="{3DE9A0F6-0344-4C07-8705-D888444BECD4}" destId="{629065A7-5725-4BCA-ABAB-7E4416F26FB9}" srcOrd="2" destOrd="0" presId="urn:microsoft.com/office/officeart/2018/2/layout/IconVerticalSolidList"/>
    <dgm:cxn modelId="{BEB3127C-4C9E-4644-933E-CA2C88C76096}" type="presParOf" srcId="{3DE9A0F6-0344-4C07-8705-D888444BECD4}" destId="{13C755BC-8A3B-4FD4-8513-E5CE4772564C}" srcOrd="3" destOrd="0" presId="urn:microsoft.com/office/officeart/2018/2/layout/IconVerticalSolidList"/>
    <dgm:cxn modelId="{95D18124-92B0-4575-A051-31BAD11D4D54}" type="presParOf" srcId="{494C6A1A-7A4A-42B8-A9F7-4C8CD8BDC09A}" destId="{73A32D2B-0C1E-4D5B-BBA3-37EE620A49C8}" srcOrd="13" destOrd="0" presId="urn:microsoft.com/office/officeart/2018/2/layout/IconVerticalSolidList"/>
    <dgm:cxn modelId="{962F753F-4F34-4C7F-A7AA-87915075E8D2}" type="presParOf" srcId="{494C6A1A-7A4A-42B8-A9F7-4C8CD8BDC09A}" destId="{6A05BFF8-9CBB-489B-8DAB-9E621BCB9A0D}" srcOrd="14" destOrd="0" presId="urn:microsoft.com/office/officeart/2018/2/layout/IconVerticalSolidList"/>
    <dgm:cxn modelId="{60330D1D-1E49-44B7-A5AB-2B431E842073}" type="presParOf" srcId="{6A05BFF8-9CBB-489B-8DAB-9E621BCB9A0D}" destId="{23A587F9-E400-4F84-AD45-D6B826191D44}" srcOrd="0" destOrd="0" presId="urn:microsoft.com/office/officeart/2018/2/layout/IconVerticalSolidList"/>
    <dgm:cxn modelId="{730CA800-EB8F-4735-94A6-CC3F41324901}" type="presParOf" srcId="{6A05BFF8-9CBB-489B-8DAB-9E621BCB9A0D}" destId="{9C227765-B566-4670-BE94-18AC6D931CBF}" srcOrd="1" destOrd="0" presId="urn:microsoft.com/office/officeart/2018/2/layout/IconVerticalSolidList"/>
    <dgm:cxn modelId="{F54FFDF3-12D7-465E-B967-DDC36FD262A7}" type="presParOf" srcId="{6A05BFF8-9CBB-489B-8DAB-9E621BCB9A0D}" destId="{CEB3667B-32E5-4A1A-A6F3-A293230D6DBF}" srcOrd="2" destOrd="0" presId="urn:microsoft.com/office/officeart/2018/2/layout/IconVerticalSolidList"/>
    <dgm:cxn modelId="{33245E2D-EFD5-45C9-B819-03DE97A08702}" type="presParOf" srcId="{6A05BFF8-9CBB-489B-8DAB-9E621BCB9A0D}" destId="{706F8B99-31D4-4991-9D70-9026CE86F19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041711-8B74-47B6-BA06-12F50DDD582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D5AA3C-7540-47B6-A8AC-E9F0F49A79F2}">
      <dgm:prSet/>
      <dgm:spPr/>
      <dgm:t>
        <a:bodyPr/>
        <a:lstStyle/>
        <a:p>
          <a:r>
            <a:rPr lang="en-US"/>
            <a:t>2023/2024 Free Breakfast and Lunch will be offered</a:t>
          </a:r>
        </a:p>
      </dgm:t>
    </dgm:pt>
    <dgm:pt modelId="{610E3424-65B0-4B10-8B8F-D998F9770510}" type="parTrans" cxnId="{649BD187-86C5-4D70-B3DA-3DE6F38FCED0}">
      <dgm:prSet/>
      <dgm:spPr/>
      <dgm:t>
        <a:bodyPr/>
        <a:lstStyle/>
        <a:p>
          <a:endParaRPr lang="en-US"/>
        </a:p>
      </dgm:t>
    </dgm:pt>
    <dgm:pt modelId="{EA671B97-DA43-4230-99AC-157BEFA6253E}" type="sibTrans" cxnId="{649BD187-86C5-4D70-B3DA-3DE6F38FCED0}">
      <dgm:prSet/>
      <dgm:spPr/>
      <dgm:t>
        <a:bodyPr/>
        <a:lstStyle/>
        <a:p>
          <a:endParaRPr lang="en-US"/>
        </a:p>
      </dgm:t>
    </dgm:pt>
    <dgm:pt modelId="{D58F56DC-ACA3-4767-99D1-9D5D436D190B}">
      <dgm:prSet/>
      <dgm:spPr/>
      <dgm:t>
        <a:bodyPr/>
        <a:lstStyle/>
        <a:p>
          <a:r>
            <a:rPr lang="en-US" dirty="0"/>
            <a:t>We have a new food vendor, CKC Good Foods</a:t>
          </a:r>
        </a:p>
      </dgm:t>
    </dgm:pt>
    <dgm:pt modelId="{2D3E32AF-D59D-4FC3-9F81-DC7DA81FBC88}" type="parTrans" cxnId="{01EEFB2D-A46B-4A4D-B86C-84CB65CBC179}">
      <dgm:prSet/>
      <dgm:spPr/>
      <dgm:t>
        <a:bodyPr/>
        <a:lstStyle/>
        <a:p>
          <a:endParaRPr lang="en-US"/>
        </a:p>
      </dgm:t>
    </dgm:pt>
    <dgm:pt modelId="{BBA51B25-AD1F-44DF-AE64-69EC6E5A1213}" type="sibTrans" cxnId="{01EEFB2D-A46B-4A4D-B86C-84CB65CBC179}">
      <dgm:prSet/>
      <dgm:spPr/>
      <dgm:t>
        <a:bodyPr/>
        <a:lstStyle/>
        <a:p>
          <a:endParaRPr lang="en-US"/>
        </a:p>
      </dgm:t>
    </dgm:pt>
    <dgm:pt modelId="{90D8D87B-0A1E-4B5A-9723-E20FA42D7BFB}">
      <dgm:prSet/>
      <dgm:spPr/>
      <dgm:t>
        <a:bodyPr/>
        <a:lstStyle/>
        <a:p>
          <a:r>
            <a:rPr lang="en-US" dirty="0"/>
            <a:t>Breakfast will be a grab and go-eat in the classroom.  Students who have pre-ordered, must be seated in class by 9:00 to receive breakfast.  </a:t>
          </a:r>
        </a:p>
      </dgm:t>
    </dgm:pt>
    <dgm:pt modelId="{FA6ECF34-0C93-4228-A928-9B784A8F56AC}" type="parTrans" cxnId="{DEC506E7-2C4D-4655-B695-C1B76D4485DF}">
      <dgm:prSet/>
      <dgm:spPr/>
      <dgm:t>
        <a:bodyPr/>
        <a:lstStyle/>
        <a:p>
          <a:endParaRPr lang="en-US"/>
        </a:p>
      </dgm:t>
    </dgm:pt>
    <dgm:pt modelId="{97561F18-DEF5-4D72-8574-D52BB0F0B5A1}" type="sibTrans" cxnId="{DEC506E7-2C4D-4655-B695-C1B76D4485DF}">
      <dgm:prSet/>
      <dgm:spPr/>
      <dgm:t>
        <a:bodyPr/>
        <a:lstStyle/>
        <a:p>
          <a:endParaRPr lang="en-US"/>
        </a:p>
      </dgm:t>
    </dgm:pt>
    <dgm:pt modelId="{518E8587-7DDE-41BF-8811-CA17A1BA9A47}">
      <dgm:prSet/>
      <dgm:spPr/>
      <dgm:t>
        <a:bodyPr/>
        <a:lstStyle/>
        <a:p>
          <a:r>
            <a:rPr lang="en-US"/>
            <a:t>Scholars have the option to order milk only</a:t>
          </a:r>
        </a:p>
      </dgm:t>
    </dgm:pt>
    <dgm:pt modelId="{59D2824A-0CC0-44E8-863A-71F3264AAB36}" type="parTrans" cxnId="{36263B46-C325-451A-AE04-76D72EE75A4B}">
      <dgm:prSet/>
      <dgm:spPr/>
      <dgm:t>
        <a:bodyPr/>
        <a:lstStyle/>
        <a:p>
          <a:endParaRPr lang="en-US"/>
        </a:p>
      </dgm:t>
    </dgm:pt>
    <dgm:pt modelId="{0955A4A8-88E5-4963-BEA1-DD30D4CF9145}" type="sibTrans" cxnId="{36263B46-C325-451A-AE04-76D72EE75A4B}">
      <dgm:prSet/>
      <dgm:spPr/>
      <dgm:t>
        <a:bodyPr/>
        <a:lstStyle/>
        <a:p>
          <a:endParaRPr lang="en-US"/>
        </a:p>
      </dgm:t>
    </dgm:pt>
    <dgm:pt modelId="{71E88705-E942-4F59-9B28-4A49869A316A}">
      <dgm:prSet/>
      <dgm:spPr/>
      <dgm:t>
        <a:bodyPr/>
        <a:lstStyle/>
        <a:p>
          <a:r>
            <a:rPr lang="en-US"/>
            <a:t>All meals and milk must be ordered by due date listed online</a:t>
          </a:r>
        </a:p>
      </dgm:t>
    </dgm:pt>
    <dgm:pt modelId="{ED2FCA60-1413-45BF-AD76-07CF133E583B}" type="parTrans" cxnId="{96DADA93-26DA-4BC1-BE71-45935FFAED62}">
      <dgm:prSet/>
      <dgm:spPr/>
      <dgm:t>
        <a:bodyPr/>
        <a:lstStyle/>
        <a:p>
          <a:endParaRPr lang="en-US"/>
        </a:p>
      </dgm:t>
    </dgm:pt>
    <dgm:pt modelId="{97744FF4-0178-4E51-8154-2F40B2BAB92A}" type="sibTrans" cxnId="{96DADA93-26DA-4BC1-BE71-45935FFAED62}">
      <dgm:prSet/>
      <dgm:spPr/>
      <dgm:t>
        <a:bodyPr/>
        <a:lstStyle/>
        <a:p>
          <a:endParaRPr lang="en-US"/>
        </a:p>
      </dgm:t>
    </dgm:pt>
    <dgm:pt modelId="{3841D7AA-BD8E-4633-9FB1-37E8A60AF420}">
      <dgm:prSet/>
      <dgm:spPr/>
      <dgm:t>
        <a:bodyPr/>
        <a:lstStyle/>
        <a:p>
          <a:r>
            <a:rPr lang="en-US" dirty="0"/>
            <a:t>Lunches will have a Gluten Free and Vegetarian option</a:t>
          </a:r>
        </a:p>
      </dgm:t>
    </dgm:pt>
    <dgm:pt modelId="{AE682420-8F71-46DD-82B5-1A38B0C0F289}" type="parTrans" cxnId="{0C336F21-7035-4F23-B3E6-AEFE933BD9C8}">
      <dgm:prSet/>
      <dgm:spPr/>
      <dgm:t>
        <a:bodyPr/>
        <a:lstStyle/>
        <a:p>
          <a:endParaRPr lang="en-US"/>
        </a:p>
      </dgm:t>
    </dgm:pt>
    <dgm:pt modelId="{FD8874CD-81EB-4CEE-AC93-9226EC0CB0C1}" type="sibTrans" cxnId="{0C336F21-7035-4F23-B3E6-AEFE933BD9C8}">
      <dgm:prSet/>
      <dgm:spPr/>
      <dgm:t>
        <a:bodyPr/>
        <a:lstStyle/>
        <a:p>
          <a:endParaRPr lang="en-US"/>
        </a:p>
      </dgm:t>
    </dgm:pt>
    <dgm:pt modelId="{21E1C0C7-26A8-48FE-9D94-F8B2D9D67DEA}">
      <dgm:prSet/>
      <dgm:spPr/>
      <dgm:t>
        <a:bodyPr/>
        <a:lstStyle/>
        <a:p>
          <a:r>
            <a:rPr lang="en-US" dirty="0"/>
            <a:t>Menus will be posted online once they are available from our vendor: mid-August</a:t>
          </a:r>
        </a:p>
      </dgm:t>
    </dgm:pt>
    <dgm:pt modelId="{4441176D-FB69-4E4A-9FCE-EE40FD02CCC8}" type="parTrans" cxnId="{CB473750-9775-457F-9708-CA199D9F835E}">
      <dgm:prSet/>
      <dgm:spPr/>
      <dgm:t>
        <a:bodyPr/>
        <a:lstStyle/>
        <a:p>
          <a:endParaRPr lang="en-US"/>
        </a:p>
      </dgm:t>
    </dgm:pt>
    <dgm:pt modelId="{183200E4-160C-4C4C-A6AA-2C6D997B312F}" type="sibTrans" cxnId="{CB473750-9775-457F-9708-CA199D9F835E}">
      <dgm:prSet/>
      <dgm:spPr/>
      <dgm:t>
        <a:bodyPr/>
        <a:lstStyle/>
        <a:p>
          <a:endParaRPr lang="en-US"/>
        </a:p>
      </dgm:t>
    </dgm:pt>
    <dgm:pt modelId="{77B6BAE6-FE5C-4BF7-8429-3AA49F4E18E0}" type="pres">
      <dgm:prSet presAssocID="{3B041711-8B74-47B6-BA06-12F50DDD5823}" presName="linear" presStyleCnt="0">
        <dgm:presLayoutVars>
          <dgm:animLvl val="lvl"/>
          <dgm:resizeHandles val="exact"/>
        </dgm:presLayoutVars>
      </dgm:prSet>
      <dgm:spPr/>
    </dgm:pt>
    <dgm:pt modelId="{68188749-D414-467D-BF53-49CDB80F1E15}" type="pres">
      <dgm:prSet presAssocID="{1CD5AA3C-7540-47B6-A8AC-E9F0F49A79F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5442FBD-3497-481D-BFF1-64F3BA02F99D}" type="pres">
      <dgm:prSet presAssocID="{EA671B97-DA43-4230-99AC-157BEFA6253E}" presName="spacer" presStyleCnt="0"/>
      <dgm:spPr/>
    </dgm:pt>
    <dgm:pt modelId="{796FB7DE-FB38-4011-9F24-CFF8B597B288}" type="pres">
      <dgm:prSet presAssocID="{D58F56DC-ACA3-4767-99D1-9D5D436D190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FF294F87-DC75-4A45-9B85-B700C9E4E37A}" type="pres">
      <dgm:prSet presAssocID="{BBA51B25-AD1F-44DF-AE64-69EC6E5A1213}" presName="spacer" presStyleCnt="0"/>
      <dgm:spPr/>
    </dgm:pt>
    <dgm:pt modelId="{262D2532-5017-4281-B665-107A1DB65F16}" type="pres">
      <dgm:prSet presAssocID="{90D8D87B-0A1E-4B5A-9723-E20FA42D7BF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ABA43B3-762E-4FA1-BFA0-D9BB1B05C803}" type="pres">
      <dgm:prSet presAssocID="{97561F18-DEF5-4D72-8574-D52BB0F0B5A1}" presName="spacer" presStyleCnt="0"/>
      <dgm:spPr/>
    </dgm:pt>
    <dgm:pt modelId="{1F5E31A4-6B37-4772-9BF8-F397171A61DA}" type="pres">
      <dgm:prSet presAssocID="{518E8587-7DDE-41BF-8811-CA17A1BA9A4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A3C9DF4-4F16-4985-850E-AD33EC01E931}" type="pres">
      <dgm:prSet presAssocID="{0955A4A8-88E5-4963-BEA1-DD30D4CF9145}" presName="spacer" presStyleCnt="0"/>
      <dgm:spPr/>
    </dgm:pt>
    <dgm:pt modelId="{736162D2-E6C4-4469-9B4A-473C971B1D1A}" type="pres">
      <dgm:prSet presAssocID="{71E88705-E942-4F59-9B28-4A49869A316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DE6E912-FBD0-4DC6-AA68-8D3ABBE1BF3B}" type="pres">
      <dgm:prSet presAssocID="{97744FF4-0178-4E51-8154-2F40B2BAB92A}" presName="spacer" presStyleCnt="0"/>
      <dgm:spPr/>
    </dgm:pt>
    <dgm:pt modelId="{9BFD6BBA-4E4C-4D9D-93A6-DF712B91F2D1}" type="pres">
      <dgm:prSet presAssocID="{3841D7AA-BD8E-4633-9FB1-37E8A60AF42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E05CEBE-1419-4950-BB42-1E2F21FB7118}" type="pres">
      <dgm:prSet presAssocID="{FD8874CD-81EB-4CEE-AC93-9226EC0CB0C1}" presName="spacer" presStyleCnt="0"/>
      <dgm:spPr/>
    </dgm:pt>
    <dgm:pt modelId="{EA275687-42E6-4F86-87F4-1565EE453965}" type="pres">
      <dgm:prSet presAssocID="{21E1C0C7-26A8-48FE-9D94-F8B2D9D67DE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6D11340A-8267-43C1-A1B0-D3C89E991577}" type="presOf" srcId="{D58F56DC-ACA3-4767-99D1-9D5D436D190B}" destId="{796FB7DE-FB38-4011-9F24-CFF8B597B288}" srcOrd="0" destOrd="0" presId="urn:microsoft.com/office/officeart/2005/8/layout/vList2"/>
    <dgm:cxn modelId="{0C336F21-7035-4F23-B3E6-AEFE933BD9C8}" srcId="{3B041711-8B74-47B6-BA06-12F50DDD5823}" destId="{3841D7AA-BD8E-4633-9FB1-37E8A60AF420}" srcOrd="5" destOrd="0" parTransId="{AE682420-8F71-46DD-82B5-1A38B0C0F289}" sibTransId="{FD8874CD-81EB-4CEE-AC93-9226EC0CB0C1}"/>
    <dgm:cxn modelId="{01EEFB2D-A46B-4A4D-B86C-84CB65CBC179}" srcId="{3B041711-8B74-47B6-BA06-12F50DDD5823}" destId="{D58F56DC-ACA3-4767-99D1-9D5D436D190B}" srcOrd="1" destOrd="0" parTransId="{2D3E32AF-D59D-4FC3-9F81-DC7DA81FBC88}" sibTransId="{BBA51B25-AD1F-44DF-AE64-69EC6E5A1213}"/>
    <dgm:cxn modelId="{7A1B0A3F-138A-475A-A839-68D360BA6A58}" type="presOf" srcId="{21E1C0C7-26A8-48FE-9D94-F8B2D9D67DEA}" destId="{EA275687-42E6-4F86-87F4-1565EE453965}" srcOrd="0" destOrd="0" presId="urn:microsoft.com/office/officeart/2005/8/layout/vList2"/>
    <dgm:cxn modelId="{B2886265-2582-4E5D-B750-84E121FA5A27}" type="presOf" srcId="{3B041711-8B74-47B6-BA06-12F50DDD5823}" destId="{77B6BAE6-FE5C-4BF7-8429-3AA49F4E18E0}" srcOrd="0" destOrd="0" presId="urn:microsoft.com/office/officeart/2005/8/layout/vList2"/>
    <dgm:cxn modelId="{36263B46-C325-451A-AE04-76D72EE75A4B}" srcId="{3B041711-8B74-47B6-BA06-12F50DDD5823}" destId="{518E8587-7DDE-41BF-8811-CA17A1BA9A47}" srcOrd="3" destOrd="0" parTransId="{59D2824A-0CC0-44E8-863A-71F3264AAB36}" sibTransId="{0955A4A8-88E5-4963-BEA1-DD30D4CF9145}"/>
    <dgm:cxn modelId="{BD33D04B-013E-4409-8E91-E8546932D21D}" type="presOf" srcId="{71E88705-E942-4F59-9B28-4A49869A316A}" destId="{736162D2-E6C4-4469-9B4A-473C971B1D1A}" srcOrd="0" destOrd="0" presId="urn:microsoft.com/office/officeart/2005/8/layout/vList2"/>
    <dgm:cxn modelId="{CB473750-9775-457F-9708-CA199D9F835E}" srcId="{3B041711-8B74-47B6-BA06-12F50DDD5823}" destId="{21E1C0C7-26A8-48FE-9D94-F8B2D9D67DEA}" srcOrd="6" destOrd="0" parTransId="{4441176D-FB69-4E4A-9FCE-EE40FD02CCC8}" sibTransId="{183200E4-160C-4C4C-A6AA-2C6D997B312F}"/>
    <dgm:cxn modelId="{C194A275-CD4E-45CF-9B3C-595D4B47E19B}" type="presOf" srcId="{518E8587-7DDE-41BF-8811-CA17A1BA9A47}" destId="{1F5E31A4-6B37-4772-9BF8-F397171A61DA}" srcOrd="0" destOrd="0" presId="urn:microsoft.com/office/officeart/2005/8/layout/vList2"/>
    <dgm:cxn modelId="{425B5784-3E56-4102-B8F0-D04DCB6FFC25}" type="presOf" srcId="{3841D7AA-BD8E-4633-9FB1-37E8A60AF420}" destId="{9BFD6BBA-4E4C-4D9D-93A6-DF712B91F2D1}" srcOrd="0" destOrd="0" presId="urn:microsoft.com/office/officeart/2005/8/layout/vList2"/>
    <dgm:cxn modelId="{649BD187-86C5-4D70-B3DA-3DE6F38FCED0}" srcId="{3B041711-8B74-47B6-BA06-12F50DDD5823}" destId="{1CD5AA3C-7540-47B6-A8AC-E9F0F49A79F2}" srcOrd="0" destOrd="0" parTransId="{610E3424-65B0-4B10-8B8F-D998F9770510}" sibTransId="{EA671B97-DA43-4230-99AC-157BEFA6253E}"/>
    <dgm:cxn modelId="{96DADA93-26DA-4BC1-BE71-45935FFAED62}" srcId="{3B041711-8B74-47B6-BA06-12F50DDD5823}" destId="{71E88705-E942-4F59-9B28-4A49869A316A}" srcOrd="4" destOrd="0" parTransId="{ED2FCA60-1413-45BF-AD76-07CF133E583B}" sibTransId="{97744FF4-0178-4E51-8154-2F40B2BAB92A}"/>
    <dgm:cxn modelId="{5144F9D3-6E85-483E-881C-EB84F758F2CD}" type="presOf" srcId="{1CD5AA3C-7540-47B6-A8AC-E9F0F49A79F2}" destId="{68188749-D414-467D-BF53-49CDB80F1E15}" srcOrd="0" destOrd="0" presId="urn:microsoft.com/office/officeart/2005/8/layout/vList2"/>
    <dgm:cxn modelId="{DEC506E7-2C4D-4655-B695-C1B76D4485DF}" srcId="{3B041711-8B74-47B6-BA06-12F50DDD5823}" destId="{90D8D87B-0A1E-4B5A-9723-E20FA42D7BFB}" srcOrd="2" destOrd="0" parTransId="{FA6ECF34-0C93-4228-A928-9B784A8F56AC}" sibTransId="{97561F18-DEF5-4D72-8574-D52BB0F0B5A1}"/>
    <dgm:cxn modelId="{130BA9FC-D24A-4A9B-8A56-414F59D0130F}" type="presOf" srcId="{90D8D87B-0A1E-4B5A-9723-E20FA42D7BFB}" destId="{262D2532-5017-4281-B665-107A1DB65F16}" srcOrd="0" destOrd="0" presId="urn:microsoft.com/office/officeart/2005/8/layout/vList2"/>
    <dgm:cxn modelId="{55558860-941A-4135-BABE-6829A1077295}" type="presParOf" srcId="{77B6BAE6-FE5C-4BF7-8429-3AA49F4E18E0}" destId="{68188749-D414-467D-BF53-49CDB80F1E15}" srcOrd="0" destOrd="0" presId="urn:microsoft.com/office/officeart/2005/8/layout/vList2"/>
    <dgm:cxn modelId="{FAD129E7-74E2-42A5-8D17-FBA84032D0C0}" type="presParOf" srcId="{77B6BAE6-FE5C-4BF7-8429-3AA49F4E18E0}" destId="{E5442FBD-3497-481D-BFF1-64F3BA02F99D}" srcOrd="1" destOrd="0" presId="urn:microsoft.com/office/officeart/2005/8/layout/vList2"/>
    <dgm:cxn modelId="{7D768456-4043-42C7-8027-899828C31637}" type="presParOf" srcId="{77B6BAE6-FE5C-4BF7-8429-3AA49F4E18E0}" destId="{796FB7DE-FB38-4011-9F24-CFF8B597B288}" srcOrd="2" destOrd="0" presId="urn:microsoft.com/office/officeart/2005/8/layout/vList2"/>
    <dgm:cxn modelId="{45D786CE-3BAF-4E52-8702-6F97AAADD07D}" type="presParOf" srcId="{77B6BAE6-FE5C-4BF7-8429-3AA49F4E18E0}" destId="{FF294F87-DC75-4A45-9B85-B700C9E4E37A}" srcOrd="3" destOrd="0" presId="urn:microsoft.com/office/officeart/2005/8/layout/vList2"/>
    <dgm:cxn modelId="{D9289A77-63EF-4B25-9959-9CAFC81B7473}" type="presParOf" srcId="{77B6BAE6-FE5C-4BF7-8429-3AA49F4E18E0}" destId="{262D2532-5017-4281-B665-107A1DB65F16}" srcOrd="4" destOrd="0" presId="urn:microsoft.com/office/officeart/2005/8/layout/vList2"/>
    <dgm:cxn modelId="{C4E593DC-1716-4182-9395-61BD3249AEFE}" type="presParOf" srcId="{77B6BAE6-FE5C-4BF7-8429-3AA49F4E18E0}" destId="{1ABA43B3-762E-4FA1-BFA0-D9BB1B05C803}" srcOrd="5" destOrd="0" presId="urn:microsoft.com/office/officeart/2005/8/layout/vList2"/>
    <dgm:cxn modelId="{03156E9F-2E67-4602-8D45-CDB343471FFC}" type="presParOf" srcId="{77B6BAE6-FE5C-4BF7-8429-3AA49F4E18E0}" destId="{1F5E31A4-6B37-4772-9BF8-F397171A61DA}" srcOrd="6" destOrd="0" presId="urn:microsoft.com/office/officeart/2005/8/layout/vList2"/>
    <dgm:cxn modelId="{DF377FBB-2A68-4AB6-BF5C-CD3B88EBE2D4}" type="presParOf" srcId="{77B6BAE6-FE5C-4BF7-8429-3AA49F4E18E0}" destId="{3A3C9DF4-4F16-4985-850E-AD33EC01E931}" srcOrd="7" destOrd="0" presId="urn:microsoft.com/office/officeart/2005/8/layout/vList2"/>
    <dgm:cxn modelId="{54E0D154-600D-4040-ACE5-2453FD652ABF}" type="presParOf" srcId="{77B6BAE6-FE5C-4BF7-8429-3AA49F4E18E0}" destId="{736162D2-E6C4-4469-9B4A-473C971B1D1A}" srcOrd="8" destOrd="0" presId="urn:microsoft.com/office/officeart/2005/8/layout/vList2"/>
    <dgm:cxn modelId="{A2B0A012-E26A-4F62-B857-1337C3147DF0}" type="presParOf" srcId="{77B6BAE6-FE5C-4BF7-8429-3AA49F4E18E0}" destId="{1DE6E912-FBD0-4DC6-AA68-8D3ABBE1BF3B}" srcOrd="9" destOrd="0" presId="urn:microsoft.com/office/officeart/2005/8/layout/vList2"/>
    <dgm:cxn modelId="{27354061-A225-4D5C-A750-7B06E30C7A80}" type="presParOf" srcId="{77B6BAE6-FE5C-4BF7-8429-3AA49F4E18E0}" destId="{9BFD6BBA-4E4C-4D9D-93A6-DF712B91F2D1}" srcOrd="10" destOrd="0" presId="urn:microsoft.com/office/officeart/2005/8/layout/vList2"/>
    <dgm:cxn modelId="{A45BBDA9-B2B8-402D-87E7-9C14804E36C2}" type="presParOf" srcId="{77B6BAE6-FE5C-4BF7-8429-3AA49F4E18E0}" destId="{5E05CEBE-1419-4950-BB42-1E2F21FB7118}" srcOrd="11" destOrd="0" presId="urn:microsoft.com/office/officeart/2005/8/layout/vList2"/>
    <dgm:cxn modelId="{AC702B44-6FE5-4105-847B-7AF6CC4C9B04}" type="presParOf" srcId="{77B6BAE6-FE5C-4BF7-8429-3AA49F4E18E0}" destId="{EA275687-42E6-4F86-87F4-1565EE45396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041711-8B74-47B6-BA06-12F50DDD5823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D5AA3C-7540-47B6-A8AC-E9F0F49A79F2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Morning Care: 7:00 am – Start of School</a:t>
          </a:r>
        </a:p>
      </dgm:t>
    </dgm:pt>
    <dgm:pt modelId="{610E3424-65B0-4B10-8B8F-D998F9770510}" type="parTrans" cxnId="{649BD187-86C5-4D70-B3DA-3DE6F38FCED0}">
      <dgm:prSet/>
      <dgm:spPr/>
      <dgm:t>
        <a:bodyPr/>
        <a:lstStyle/>
        <a:p>
          <a:endParaRPr lang="en-US"/>
        </a:p>
      </dgm:t>
    </dgm:pt>
    <dgm:pt modelId="{EA671B97-DA43-4230-99AC-157BEFA6253E}" type="sibTrans" cxnId="{649BD187-86C5-4D70-B3DA-3DE6F38FCED0}">
      <dgm:prSet/>
      <dgm:spPr/>
      <dgm:t>
        <a:bodyPr/>
        <a:lstStyle/>
        <a:p>
          <a:endParaRPr lang="en-US"/>
        </a:p>
      </dgm:t>
    </dgm:pt>
    <dgm:pt modelId="{D58F56DC-ACA3-4767-99D1-9D5D436D190B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Afternoon Care:  After school -  5:30 pm</a:t>
          </a:r>
        </a:p>
      </dgm:t>
    </dgm:pt>
    <dgm:pt modelId="{2D3E32AF-D59D-4FC3-9F81-DC7DA81FBC88}" type="parTrans" cxnId="{01EEFB2D-A46B-4A4D-B86C-84CB65CBC179}">
      <dgm:prSet/>
      <dgm:spPr/>
      <dgm:t>
        <a:bodyPr/>
        <a:lstStyle/>
        <a:p>
          <a:endParaRPr lang="en-US"/>
        </a:p>
      </dgm:t>
    </dgm:pt>
    <dgm:pt modelId="{BBA51B25-AD1F-44DF-AE64-69EC6E5A1213}" type="sibTrans" cxnId="{01EEFB2D-A46B-4A4D-B86C-84CB65CBC179}">
      <dgm:prSet/>
      <dgm:spPr/>
      <dgm:t>
        <a:bodyPr/>
        <a:lstStyle/>
        <a:p>
          <a:endParaRPr lang="en-US"/>
        </a:p>
      </dgm:t>
    </dgm:pt>
    <dgm:pt modelId="{EE0C907A-F31D-4A0B-879F-3169C2D7CF56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Contact julie.martini@aspenacademymn.org</a:t>
          </a:r>
        </a:p>
      </dgm:t>
    </dgm:pt>
    <dgm:pt modelId="{4BA7AB74-201B-47B9-8232-13998E69DF41}" type="parTrans" cxnId="{C91AC122-7F6A-40DD-83B2-9F5AE6074FEB}">
      <dgm:prSet/>
      <dgm:spPr/>
      <dgm:t>
        <a:bodyPr/>
        <a:lstStyle/>
        <a:p>
          <a:endParaRPr lang="en-US"/>
        </a:p>
      </dgm:t>
    </dgm:pt>
    <dgm:pt modelId="{2F8CF581-F5D9-4900-8A5C-190998D600E2}" type="sibTrans" cxnId="{C91AC122-7F6A-40DD-83B2-9F5AE6074FEB}">
      <dgm:prSet/>
      <dgm:spPr/>
      <dgm:t>
        <a:bodyPr/>
        <a:lstStyle/>
        <a:p>
          <a:endParaRPr lang="en-US"/>
        </a:p>
      </dgm:t>
    </dgm:pt>
    <dgm:pt modelId="{78226204-65CE-4A27-BA82-5D4FD23E31B6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Eagles’ Nest is Aspen’s Extended Care program</a:t>
          </a:r>
        </a:p>
      </dgm:t>
    </dgm:pt>
    <dgm:pt modelId="{2F5A5E3C-86AE-415C-B539-C92DAB81606A}" type="parTrans" cxnId="{A5262BF0-8566-453D-A2F8-C1841CDCF01E}">
      <dgm:prSet/>
      <dgm:spPr/>
      <dgm:t>
        <a:bodyPr/>
        <a:lstStyle/>
        <a:p>
          <a:endParaRPr lang="en-US"/>
        </a:p>
      </dgm:t>
    </dgm:pt>
    <dgm:pt modelId="{F6EEA3AB-13DA-46BA-9BB6-CD61A4F15FCB}" type="sibTrans" cxnId="{A5262BF0-8566-453D-A2F8-C1841CDCF01E}">
      <dgm:prSet/>
      <dgm:spPr/>
      <dgm:t>
        <a:bodyPr/>
        <a:lstStyle/>
        <a:p>
          <a:endParaRPr lang="en-US"/>
        </a:p>
      </dgm:t>
    </dgm:pt>
    <dgm:pt modelId="{CBD027AB-6745-43F0-A76E-83AB0D630817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Calendar and pre-payment are due monthly</a:t>
          </a:r>
        </a:p>
      </dgm:t>
    </dgm:pt>
    <dgm:pt modelId="{1FB4EDA0-187D-4D44-9AA6-1EBFC59F46F1}" type="parTrans" cxnId="{20900593-6E61-4074-AC73-EC766644E412}">
      <dgm:prSet/>
      <dgm:spPr/>
      <dgm:t>
        <a:bodyPr/>
        <a:lstStyle/>
        <a:p>
          <a:endParaRPr lang="en-US"/>
        </a:p>
      </dgm:t>
    </dgm:pt>
    <dgm:pt modelId="{80B46DF6-BCFE-462A-9A9C-782EAC961CDC}" type="sibTrans" cxnId="{20900593-6E61-4074-AC73-EC766644E412}">
      <dgm:prSet/>
      <dgm:spPr/>
      <dgm:t>
        <a:bodyPr/>
        <a:lstStyle/>
        <a:p>
          <a:endParaRPr lang="en-US"/>
        </a:p>
      </dgm:t>
    </dgm:pt>
    <dgm:pt modelId="{13B05B7D-AB9D-4E1E-A0E7-B8699AAED062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We do not provide drop in/emergency care</a:t>
          </a:r>
        </a:p>
      </dgm:t>
    </dgm:pt>
    <dgm:pt modelId="{682687ED-4A74-4380-BED6-B697D1882CDE}" type="parTrans" cxnId="{FF3B6BEB-D73A-4CEB-95D9-61F933F9B2B2}">
      <dgm:prSet/>
      <dgm:spPr/>
      <dgm:t>
        <a:bodyPr/>
        <a:lstStyle/>
        <a:p>
          <a:endParaRPr lang="en-US"/>
        </a:p>
      </dgm:t>
    </dgm:pt>
    <dgm:pt modelId="{F7B2FF5E-92B1-4DA2-8551-7C57AA961FCF}" type="sibTrans" cxnId="{FF3B6BEB-D73A-4CEB-95D9-61F933F9B2B2}">
      <dgm:prSet/>
      <dgm:spPr/>
      <dgm:t>
        <a:bodyPr/>
        <a:lstStyle/>
        <a:p>
          <a:endParaRPr lang="en-US"/>
        </a:p>
      </dgm:t>
    </dgm:pt>
    <dgm:pt modelId="{C7B282D9-9D64-4DDC-89E7-0A8294E06FAB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Registration (one time per family)-Click </a:t>
          </a:r>
          <a:r>
            <a:rPr lang="en-US" dirty="0">
              <a:solidFill>
                <a:srgbClr val="FFFF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HERE</a:t>
          </a:r>
          <a:r>
            <a:rPr lang="en-US" dirty="0">
              <a:solidFill>
                <a:srgbClr val="FFFF00"/>
              </a:solidFill>
            </a:rPr>
            <a:t> </a:t>
          </a:r>
          <a:r>
            <a:rPr lang="en-US" dirty="0">
              <a:solidFill>
                <a:schemeClr val="bg1"/>
              </a:solidFill>
            </a:rPr>
            <a:t>for online form</a:t>
          </a:r>
        </a:p>
      </dgm:t>
    </dgm:pt>
    <dgm:pt modelId="{026AB1FA-7E9E-4B35-A309-A3DC1F31084F}" type="parTrans" cxnId="{80269152-8366-4651-9E3D-0A2299E96A91}">
      <dgm:prSet/>
      <dgm:spPr/>
      <dgm:t>
        <a:bodyPr/>
        <a:lstStyle/>
        <a:p>
          <a:endParaRPr lang="en-US"/>
        </a:p>
      </dgm:t>
    </dgm:pt>
    <dgm:pt modelId="{99477C42-5D86-4AE1-93D0-5DFA49955F10}" type="sibTrans" cxnId="{80269152-8366-4651-9E3D-0A2299E96A91}">
      <dgm:prSet/>
      <dgm:spPr/>
      <dgm:t>
        <a:bodyPr/>
        <a:lstStyle/>
        <a:p>
          <a:endParaRPr lang="en-US"/>
        </a:p>
      </dgm:t>
    </dgm:pt>
    <dgm:pt modelId="{226258F4-844B-4BB5-A1BA-D5C66D9A5D23}">
      <dgm:prSet/>
      <dgm:spPr>
        <a:solidFill>
          <a:schemeClr val="bg2"/>
        </a:solidFill>
      </dgm:spPr>
      <dgm:t>
        <a:bodyPr/>
        <a:lstStyle/>
        <a:p>
          <a:r>
            <a:rPr lang="en-US" dirty="0"/>
            <a:t>Discount for families qualifying for educational benefits (see slide #8)</a:t>
          </a:r>
        </a:p>
      </dgm:t>
    </dgm:pt>
    <dgm:pt modelId="{6EA0F8E2-722C-4101-9912-BD6367418C7D}" type="parTrans" cxnId="{FF8C9950-9389-49F1-BE6E-B207BC6ED104}">
      <dgm:prSet/>
      <dgm:spPr/>
      <dgm:t>
        <a:bodyPr/>
        <a:lstStyle/>
        <a:p>
          <a:endParaRPr lang="en-US"/>
        </a:p>
      </dgm:t>
    </dgm:pt>
    <dgm:pt modelId="{5AB6C499-0AC7-4FE5-8782-0624E17D67DF}" type="sibTrans" cxnId="{FF8C9950-9389-49F1-BE6E-B207BC6ED104}">
      <dgm:prSet/>
      <dgm:spPr/>
      <dgm:t>
        <a:bodyPr/>
        <a:lstStyle/>
        <a:p>
          <a:endParaRPr lang="en-US"/>
        </a:p>
      </dgm:t>
    </dgm:pt>
    <dgm:pt modelId="{77B6BAE6-FE5C-4BF7-8429-3AA49F4E18E0}" type="pres">
      <dgm:prSet presAssocID="{3B041711-8B74-47B6-BA06-12F50DDD5823}" presName="linear" presStyleCnt="0">
        <dgm:presLayoutVars>
          <dgm:animLvl val="lvl"/>
          <dgm:resizeHandles val="exact"/>
        </dgm:presLayoutVars>
      </dgm:prSet>
      <dgm:spPr/>
    </dgm:pt>
    <dgm:pt modelId="{2EDFCAF1-4F75-4E7D-84AD-DD20DE1D01D1}" type="pres">
      <dgm:prSet presAssocID="{78226204-65CE-4A27-BA82-5D4FD23E31B6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05888EDC-6192-4279-AE70-42C8B0F57EFB}" type="pres">
      <dgm:prSet presAssocID="{F6EEA3AB-13DA-46BA-9BB6-CD61A4F15FCB}" presName="spacer" presStyleCnt="0"/>
      <dgm:spPr/>
    </dgm:pt>
    <dgm:pt modelId="{72683107-1F1F-437C-8B1C-2315B9B61D0D}" type="pres">
      <dgm:prSet presAssocID="{C7B282D9-9D64-4DDC-89E7-0A8294E06FA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08A9DB05-E6B1-4723-AEEC-CF60E1F2433E}" type="pres">
      <dgm:prSet presAssocID="{99477C42-5D86-4AE1-93D0-5DFA49955F10}" presName="spacer" presStyleCnt="0"/>
      <dgm:spPr/>
    </dgm:pt>
    <dgm:pt modelId="{40835CC3-076C-4327-9D01-8E54CB34FEBC}" type="pres">
      <dgm:prSet presAssocID="{CBD027AB-6745-43F0-A76E-83AB0D63081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11791DBA-2712-47E3-8519-AF56458B7004}" type="pres">
      <dgm:prSet presAssocID="{80B46DF6-BCFE-462A-9A9C-782EAC961CDC}" presName="spacer" presStyleCnt="0"/>
      <dgm:spPr/>
    </dgm:pt>
    <dgm:pt modelId="{9E55BDA2-8AC2-4E7C-A077-A4A1FC2D109D}" type="pres">
      <dgm:prSet presAssocID="{13B05B7D-AB9D-4E1E-A0E7-B8699AAED06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EB34A11-A568-4DD0-8ACC-18438842E21F}" type="pres">
      <dgm:prSet presAssocID="{F7B2FF5E-92B1-4DA2-8551-7C57AA961FCF}" presName="spacer" presStyleCnt="0"/>
      <dgm:spPr/>
    </dgm:pt>
    <dgm:pt modelId="{68188749-D414-467D-BF53-49CDB80F1E15}" type="pres">
      <dgm:prSet presAssocID="{1CD5AA3C-7540-47B6-A8AC-E9F0F49A79F2}" presName="parentText" presStyleLbl="node1" presStyleIdx="4" presStyleCnt="8" custLinFactNeighborX="0">
        <dgm:presLayoutVars>
          <dgm:chMax val="0"/>
          <dgm:bulletEnabled val="1"/>
        </dgm:presLayoutVars>
      </dgm:prSet>
      <dgm:spPr/>
    </dgm:pt>
    <dgm:pt modelId="{E5442FBD-3497-481D-BFF1-64F3BA02F99D}" type="pres">
      <dgm:prSet presAssocID="{EA671B97-DA43-4230-99AC-157BEFA6253E}" presName="spacer" presStyleCnt="0"/>
      <dgm:spPr/>
    </dgm:pt>
    <dgm:pt modelId="{796FB7DE-FB38-4011-9F24-CFF8B597B288}" type="pres">
      <dgm:prSet presAssocID="{D58F56DC-ACA3-4767-99D1-9D5D436D190B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FF294F87-DC75-4A45-9B85-B700C9E4E37A}" type="pres">
      <dgm:prSet presAssocID="{BBA51B25-AD1F-44DF-AE64-69EC6E5A1213}" presName="spacer" presStyleCnt="0"/>
      <dgm:spPr/>
    </dgm:pt>
    <dgm:pt modelId="{8A01E2E7-AC83-48E4-8078-E45281B8149A}" type="pres">
      <dgm:prSet presAssocID="{226258F4-844B-4BB5-A1BA-D5C66D9A5D23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62465331-D2B2-47FD-A709-0C1BBBB677C9}" type="pres">
      <dgm:prSet presAssocID="{5AB6C499-0AC7-4FE5-8782-0624E17D67DF}" presName="spacer" presStyleCnt="0"/>
      <dgm:spPr/>
    </dgm:pt>
    <dgm:pt modelId="{9BAFD2F5-23E0-44F8-9B74-89575E373BFF}" type="pres">
      <dgm:prSet presAssocID="{EE0C907A-F31D-4A0B-879F-3169C2D7CF5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6D11340A-8267-43C1-A1B0-D3C89E991577}" type="presOf" srcId="{D58F56DC-ACA3-4767-99D1-9D5D436D190B}" destId="{796FB7DE-FB38-4011-9F24-CFF8B597B288}" srcOrd="0" destOrd="0" presId="urn:microsoft.com/office/officeart/2005/8/layout/vList2"/>
    <dgm:cxn modelId="{BF54AE13-0114-4BB1-9E18-DAA0BF565750}" type="presOf" srcId="{EE0C907A-F31D-4A0B-879F-3169C2D7CF56}" destId="{9BAFD2F5-23E0-44F8-9B74-89575E373BFF}" srcOrd="0" destOrd="0" presId="urn:microsoft.com/office/officeart/2005/8/layout/vList2"/>
    <dgm:cxn modelId="{C91AC122-7F6A-40DD-83B2-9F5AE6074FEB}" srcId="{3B041711-8B74-47B6-BA06-12F50DDD5823}" destId="{EE0C907A-F31D-4A0B-879F-3169C2D7CF56}" srcOrd="7" destOrd="0" parTransId="{4BA7AB74-201B-47B9-8232-13998E69DF41}" sibTransId="{2F8CF581-F5D9-4900-8A5C-190998D600E2}"/>
    <dgm:cxn modelId="{01EEFB2D-A46B-4A4D-B86C-84CB65CBC179}" srcId="{3B041711-8B74-47B6-BA06-12F50DDD5823}" destId="{D58F56DC-ACA3-4767-99D1-9D5D436D190B}" srcOrd="5" destOrd="0" parTransId="{2D3E32AF-D59D-4FC3-9F81-DC7DA81FBC88}" sibTransId="{BBA51B25-AD1F-44DF-AE64-69EC6E5A1213}"/>
    <dgm:cxn modelId="{B2886265-2582-4E5D-B750-84E121FA5A27}" type="presOf" srcId="{3B041711-8B74-47B6-BA06-12F50DDD5823}" destId="{77B6BAE6-FE5C-4BF7-8429-3AA49F4E18E0}" srcOrd="0" destOrd="0" presId="urn:microsoft.com/office/officeart/2005/8/layout/vList2"/>
    <dgm:cxn modelId="{FF8C9950-9389-49F1-BE6E-B207BC6ED104}" srcId="{3B041711-8B74-47B6-BA06-12F50DDD5823}" destId="{226258F4-844B-4BB5-A1BA-D5C66D9A5D23}" srcOrd="6" destOrd="0" parTransId="{6EA0F8E2-722C-4101-9912-BD6367418C7D}" sibTransId="{5AB6C499-0AC7-4FE5-8782-0624E17D67DF}"/>
    <dgm:cxn modelId="{80269152-8366-4651-9E3D-0A2299E96A91}" srcId="{3B041711-8B74-47B6-BA06-12F50DDD5823}" destId="{C7B282D9-9D64-4DDC-89E7-0A8294E06FAB}" srcOrd="1" destOrd="0" parTransId="{026AB1FA-7E9E-4B35-A309-A3DC1F31084F}" sibTransId="{99477C42-5D86-4AE1-93D0-5DFA49955F10}"/>
    <dgm:cxn modelId="{A6D5D574-EB2F-4DD4-9719-1DE8B86590B4}" type="presOf" srcId="{CBD027AB-6745-43F0-A76E-83AB0D630817}" destId="{40835CC3-076C-4327-9D01-8E54CB34FEBC}" srcOrd="0" destOrd="0" presId="urn:microsoft.com/office/officeart/2005/8/layout/vList2"/>
    <dgm:cxn modelId="{6B66F47C-3534-4396-92B4-F27807E1CFD8}" type="presOf" srcId="{226258F4-844B-4BB5-A1BA-D5C66D9A5D23}" destId="{8A01E2E7-AC83-48E4-8078-E45281B8149A}" srcOrd="0" destOrd="0" presId="urn:microsoft.com/office/officeart/2005/8/layout/vList2"/>
    <dgm:cxn modelId="{649BD187-86C5-4D70-B3DA-3DE6F38FCED0}" srcId="{3B041711-8B74-47B6-BA06-12F50DDD5823}" destId="{1CD5AA3C-7540-47B6-A8AC-E9F0F49A79F2}" srcOrd="4" destOrd="0" parTransId="{610E3424-65B0-4B10-8B8F-D998F9770510}" sibTransId="{EA671B97-DA43-4230-99AC-157BEFA6253E}"/>
    <dgm:cxn modelId="{20900593-6E61-4074-AC73-EC766644E412}" srcId="{3B041711-8B74-47B6-BA06-12F50DDD5823}" destId="{CBD027AB-6745-43F0-A76E-83AB0D630817}" srcOrd="2" destOrd="0" parTransId="{1FB4EDA0-187D-4D44-9AA6-1EBFC59F46F1}" sibTransId="{80B46DF6-BCFE-462A-9A9C-782EAC961CDC}"/>
    <dgm:cxn modelId="{F1A0D698-320E-4C13-915C-84D0E34C85C9}" type="presOf" srcId="{13B05B7D-AB9D-4E1E-A0E7-B8699AAED062}" destId="{9E55BDA2-8AC2-4E7C-A077-A4A1FC2D109D}" srcOrd="0" destOrd="0" presId="urn:microsoft.com/office/officeart/2005/8/layout/vList2"/>
    <dgm:cxn modelId="{EF36B19C-63BB-4FAF-B3B4-ED2689036413}" type="presOf" srcId="{C7B282D9-9D64-4DDC-89E7-0A8294E06FAB}" destId="{72683107-1F1F-437C-8B1C-2315B9B61D0D}" srcOrd="0" destOrd="0" presId="urn:microsoft.com/office/officeart/2005/8/layout/vList2"/>
    <dgm:cxn modelId="{5144F9D3-6E85-483E-881C-EB84F758F2CD}" type="presOf" srcId="{1CD5AA3C-7540-47B6-A8AC-E9F0F49A79F2}" destId="{68188749-D414-467D-BF53-49CDB80F1E15}" srcOrd="0" destOrd="0" presId="urn:microsoft.com/office/officeart/2005/8/layout/vList2"/>
    <dgm:cxn modelId="{FF3B6BEB-D73A-4CEB-95D9-61F933F9B2B2}" srcId="{3B041711-8B74-47B6-BA06-12F50DDD5823}" destId="{13B05B7D-AB9D-4E1E-A0E7-B8699AAED062}" srcOrd="3" destOrd="0" parTransId="{682687ED-4A74-4380-BED6-B697D1882CDE}" sibTransId="{F7B2FF5E-92B1-4DA2-8551-7C57AA961FCF}"/>
    <dgm:cxn modelId="{A5262BF0-8566-453D-A2F8-C1841CDCF01E}" srcId="{3B041711-8B74-47B6-BA06-12F50DDD5823}" destId="{78226204-65CE-4A27-BA82-5D4FD23E31B6}" srcOrd="0" destOrd="0" parTransId="{2F5A5E3C-86AE-415C-B539-C92DAB81606A}" sibTransId="{F6EEA3AB-13DA-46BA-9BB6-CD61A4F15FCB}"/>
    <dgm:cxn modelId="{D12BE8F8-B1CE-474E-8EA9-EB890637EFF4}" type="presOf" srcId="{78226204-65CE-4A27-BA82-5D4FD23E31B6}" destId="{2EDFCAF1-4F75-4E7D-84AD-DD20DE1D01D1}" srcOrd="0" destOrd="0" presId="urn:microsoft.com/office/officeart/2005/8/layout/vList2"/>
    <dgm:cxn modelId="{B5BB5446-A7B7-46AF-9556-9BEB3EFCC738}" type="presParOf" srcId="{77B6BAE6-FE5C-4BF7-8429-3AA49F4E18E0}" destId="{2EDFCAF1-4F75-4E7D-84AD-DD20DE1D01D1}" srcOrd="0" destOrd="0" presId="urn:microsoft.com/office/officeart/2005/8/layout/vList2"/>
    <dgm:cxn modelId="{04AFE783-6987-4E18-9DF0-B1D70F62621B}" type="presParOf" srcId="{77B6BAE6-FE5C-4BF7-8429-3AA49F4E18E0}" destId="{05888EDC-6192-4279-AE70-42C8B0F57EFB}" srcOrd="1" destOrd="0" presId="urn:microsoft.com/office/officeart/2005/8/layout/vList2"/>
    <dgm:cxn modelId="{CF7BF4FC-8E29-4FDF-BADE-981D4ED7FA41}" type="presParOf" srcId="{77B6BAE6-FE5C-4BF7-8429-3AA49F4E18E0}" destId="{72683107-1F1F-437C-8B1C-2315B9B61D0D}" srcOrd="2" destOrd="0" presId="urn:microsoft.com/office/officeart/2005/8/layout/vList2"/>
    <dgm:cxn modelId="{779DD797-D795-4844-8855-A262385A9F14}" type="presParOf" srcId="{77B6BAE6-FE5C-4BF7-8429-3AA49F4E18E0}" destId="{08A9DB05-E6B1-4723-AEEC-CF60E1F2433E}" srcOrd="3" destOrd="0" presId="urn:microsoft.com/office/officeart/2005/8/layout/vList2"/>
    <dgm:cxn modelId="{76BC95D4-E1B6-408B-A0B3-D2D4E2682ACD}" type="presParOf" srcId="{77B6BAE6-FE5C-4BF7-8429-3AA49F4E18E0}" destId="{40835CC3-076C-4327-9D01-8E54CB34FEBC}" srcOrd="4" destOrd="0" presId="urn:microsoft.com/office/officeart/2005/8/layout/vList2"/>
    <dgm:cxn modelId="{695B3155-A6A7-492E-BDE6-56972D328DAF}" type="presParOf" srcId="{77B6BAE6-FE5C-4BF7-8429-3AA49F4E18E0}" destId="{11791DBA-2712-47E3-8519-AF56458B7004}" srcOrd="5" destOrd="0" presId="urn:microsoft.com/office/officeart/2005/8/layout/vList2"/>
    <dgm:cxn modelId="{C295A277-15C3-4524-9C7D-A6360DA584B6}" type="presParOf" srcId="{77B6BAE6-FE5C-4BF7-8429-3AA49F4E18E0}" destId="{9E55BDA2-8AC2-4E7C-A077-A4A1FC2D109D}" srcOrd="6" destOrd="0" presId="urn:microsoft.com/office/officeart/2005/8/layout/vList2"/>
    <dgm:cxn modelId="{21A17282-E079-4519-B03C-A262E7BC4D51}" type="presParOf" srcId="{77B6BAE6-FE5C-4BF7-8429-3AA49F4E18E0}" destId="{3EB34A11-A568-4DD0-8ACC-18438842E21F}" srcOrd="7" destOrd="0" presId="urn:microsoft.com/office/officeart/2005/8/layout/vList2"/>
    <dgm:cxn modelId="{55558860-941A-4135-BABE-6829A1077295}" type="presParOf" srcId="{77B6BAE6-FE5C-4BF7-8429-3AA49F4E18E0}" destId="{68188749-D414-467D-BF53-49CDB80F1E15}" srcOrd="8" destOrd="0" presId="urn:microsoft.com/office/officeart/2005/8/layout/vList2"/>
    <dgm:cxn modelId="{FAD129E7-74E2-42A5-8D17-FBA84032D0C0}" type="presParOf" srcId="{77B6BAE6-FE5C-4BF7-8429-3AA49F4E18E0}" destId="{E5442FBD-3497-481D-BFF1-64F3BA02F99D}" srcOrd="9" destOrd="0" presId="urn:microsoft.com/office/officeart/2005/8/layout/vList2"/>
    <dgm:cxn modelId="{7D768456-4043-42C7-8027-899828C31637}" type="presParOf" srcId="{77B6BAE6-FE5C-4BF7-8429-3AA49F4E18E0}" destId="{796FB7DE-FB38-4011-9F24-CFF8B597B288}" srcOrd="10" destOrd="0" presId="urn:microsoft.com/office/officeart/2005/8/layout/vList2"/>
    <dgm:cxn modelId="{45D786CE-3BAF-4E52-8702-6F97AAADD07D}" type="presParOf" srcId="{77B6BAE6-FE5C-4BF7-8429-3AA49F4E18E0}" destId="{FF294F87-DC75-4A45-9B85-B700C9E4E37A}" srcOrd="11" destOrd="0" presId="urn:microsoft.com/office/officeart/2005/8/layout/vList2"/>
    <dgm:cxn modelId="{8648CEC4-F00D-46AE-B74C-9D7B07C3AA5F}" type="presParOf" srcId="{77B6BAE6-FE5C-4BF7-8429-3AA49F4E18E0}" destId="{8A01E2E7-AC83-48E4-8078-E45281B8149A}" srcOrd="12" destOrd="0" presId="urn:microsoft.com/office/officeart/2005/8/layout/vList2"/>
    <dgm:cxn modelId="{6784E29E-1EE9-4E43-A018-B54D8ECE5617}" type="presParOf" srcId="{77B6BAE6-FE5C-4BF7-8429-3AA49F4E18E0}" destId="{62465331-D2B2-47FD-A709-0C1BBBB677C9}" srcOrd="13" destOrd="0" presId="urn:microsoft.com/office/officeart/2005/8/layout/vList2"/>
    <dgm:cxn modelId="{C2EE0C80-64C8-4805-A3A6-8563A30C1711}" type="presParOf" srcId="{77B6BAE6-FE5C-4BF7-8429-3AA49F4E18E0}" destId="{9BAFD2F5-23E0-44F8-9B74-89575E373BF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23F98-21CB-459F-9C9B-EA7369DB1720}">
      <dsp:nvSpPr>
        <dsp:cNvPr id="0" name=""/>
        <dsp:cNvSpPr/>
      </dsp:nvSpPr>
      <dsp:spPr>
        <a:xfrm>
          <a:off x="0" y="531"/>
          <a:ext cx="10442575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0BD2E-94EE-479C-9840-CBD055F809FE}">
      <dsp:nvSpPr>
        <dsp:cNvPr id="0" name=""/>
        <dsp:cNvSpPr/>
      </dsp:nvSpPr>
      <dsp:spPr>
        <a:xfrm>
          <a:off x="134970" y="100922"/>
          <a:ext cx="245400" cy="2454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DC51D-F6AE-452A-B99F-6420158D76B4}">
      <dsp:nvSpPr>
        <dsp:cNvPr id="0" name=""/>
        <dsp:cNvSpPr/>
      </dsp:nvSpPr>
      <dsp:spPr>
        <a:xfrm>
          <a:off x="515340" y="531"/>
          <a:ext cx="9927234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Important Dates</a:t>
          </a:r>
          <a:endParaRPr lang="en-US" sz="1600" kern="1200"/>
        </a:p>
      </dsp:txBody>
      <dsp:txXfrm>
        <a:off x="515340" y="531"/>
        <a:ext cx="9927234" cy="446182"/>
      </dsp:txXfrm>
    </dsp:sp>
    <dsp:sp modelId="{4932F7DA-8872-4A42-890F-ACC155AFE55B}">
      <dsp:nvSpPr>
        <dsp:cNvPr id="0" name=""/>
        <dsp:cNvSpPr/>
      </dsp:nvSpPr>
      <dsp:spPr>
        <a:xfrm>
          <a:off x="0" y="558258"/>
          <a:ext cx="10442575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3AF39-4E02-4D68-8923-1EEAFF118B8A}">
      <dsp:nvSpPr>
        <dsp:cNvPr id="0" name=""/>
        <dsp:cNvSpPr/>
      </dsp:nvSpPr>
      <dsp:spPr>
        <a:xfrm>
          <a:off x="134970" y="658649"/>
          <a:ext cx="245400" cy="2454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84B57-E72F-429A-B3DE-EEDC845AB062}">
      <dsp:nvSpPr>
        <dsp:cNvPr id="0" name=""/>
        <dsp:cNvSpPr/>
      </dsp:nvSpPr>
      <dsp:spPr>
        <a:xfrm>
          <a:off x="515340" y="558258"/>
          <a:ext cx="9927234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August 30    	8a-4p     	Open House/Elementary Assessments</a:t>
          </a:r>
        </a:p>
      </dsp:txBody>
      <dsp:txXfrm>
        <a:off x="515340" y="558258"/>
        <a:ext cx="9927234" cy="446182"/>
      </dsp:txXfrm>
    </dsp:sp>
    <dsp:sp modelId="{C3AC594F-6716-48A5-9228-648459138A99}">
      <dsp:nvSpPr>
        <dsp:cNvPr id="0" name=""/>
        <dsp:cNvSpPr/>
      </dsp:nvSpPr>
      <dsp:spPr>
        <a:xfrm>
          <a:off x="0" y="1115986"/>
          <a:ext cx="10442575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8327B-0974-460D-970E-F7282F5BE595}">
      <dsp:nvSpPr>
        <dsp:cNvPr id="0" name=""/>
        <dsp:cNvSpPr/>
      </dsp:nvSpPr>
      <dsp:spPr>
        <a:xfrm>
          <a:off x="134970" y="1216377"/>
          <a:ext cx="245400" cy="2454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9165E-BAF2-4D0B-A6CB-7B704F2D7C48}">
      <dsp:nvSpPr>
        <dsp:cNvPr id="0" name=""/>
        <dsp:cNvSpPr/>
      </dsp:nvSpPr>
      <dsp:spPr>
        <a:xfrm>
          <a:off x="515340" y="1115986"/>
          <a:ext cx="9927234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August 31     	9a-5p     	Open House/Elementary Assessments</a:t>
          </a:r>
        </a:p>
      </dsp:txBody>
      <dsp:txXfrm>
        <a:off x="515340" y="1115986"/>
        <a:ext cx="9927234" cy="446182"/>
      </dsp:txXfrm>
    </dsp:sp>
    <dsp:sp modelId="{060339C5-E9F3-43AE-88FF-66E3E890EF34}">
      <dsp:nvSpPr>
        <dsp:cNvPr id="0" name=""/>
        <dsp:cNvSpPr/>
      </dsp:nvSpPr>
      <dsp:spPr>
        <a:xfrm>
          <a:off x="0" y="1673714"/>
          <a:ext cx="10442575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44D9A-BA9C-4001-8BEE-4052377F7584}">
      <dsp:nvSpPr>
        <dsp:cNvPr id="0" name=""/>
        <dsp:cNvSpPr/>
      </dsp:nvSpPr>
      <dsp:spPr>
        <a:xfrm>
          <a:off x="134970" y="1774105"/>
          <a:ext cx="245400" cy="24540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FFC32-555F-4B09-B1A1-580551620884}">
      <dsp:nvSpPr>
        <dsp:cNvPr id="0" name=""/>
        <dsp:cNvSpPr/>
      </dsp:nvSpPr>
      <dsp:spPr>
        <a:xfrm>
          <a:off x="515340" y="1673714"/>
          <a:ext cx="9927234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September 4 		   	Labor Day-No School/Offices Closed</a:t>
          </a:r>
        </a:p>
      </dsp:txBody>
      <dsp:txXfrm>
        <a:off x="515340" y="1673714"/>
        <a:ext cx="9927234" cy="446182"/>
      </dsp:txXfrm>
    </dsp:sp>
    <dsp:sp modelId="{D754B526-1454-4585-AD83-D547B5C5E663}">
      <dsp:nvSpPr>
        <dsp:cNvPr id="0" name=""/>
        <dsp:cNvSpPr/>
      </dsp:nvSpPr>
      <dsp:spPr>
        <a:xfrm>
          <a:off x="0" y="2231441"/>
          <a:ext cx="10442575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9FFFBA-BB83-4B99-A8BC-8B3E7595817B}">
      <dsp:nvSpPr>
        <dsp:cNvPr id="0" name=""/>
        <dsp:cNvSpPr/>
      </dsp:nvSpPr>
      <dsp:spPr>
        <a:xfrm>
          <a:off x="134970" y="2331832"/>
          <a:ext cx="245400" cy="24540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44AD2-2E9C-450B-85B0-CA40C8ED944B}">
      <dsp:nvSpPr>
        <dsp:cNvPr id="0" name=""/>
        <dsp:cNvSpPr/>
      </dsp:nvSpPr>
      <dsp:spPr>
        <a:xfrm>
          <a:off x="515340" y="2231441"/>
          <a:ext cx="9927234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September 5			Middle School -1</a:t>
          </a:r>
          <a:r>
            <a:rPr lang="en-US" sz="1600" kern="1200" baseline="30000"/>
            <a:t>st</a:t>
          </a:r>
          <a:r>
            <a:rPr lang="en-US" sz="1600" kern="1200"/>
            <a:t> Day of School</a:t>
          </a:r>
        </a:p>
      </dsp:txBody>
      <dsp:txXfrm>
        <a:off x="515340" y="2231441"/>
        <a:ext cx="9927234" cy="446182"/>
      </dsp:txXfrm>
    </dsp:sp>
    <dsp:sp modelId="{D7EE8E4F-AA64-415C-A055-EA31DA7CDDF5}">
      <dsp:nvSpPr>
        <dsp:cNvPr id="0" name=""/>
        <dsp:cNvSpPr/>
      </dsp:nvSpPr>
      <dsp:spPr>
        <a:xfrm>
          <a:off x="0" y="2789169"/>
          <a:ext cx="10442575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74CFC-E8DE-4075-9A83-EA4A6F0F51B3}">
      <dsp:nvSpPr>
        <dsp:cNvPr id="0" name=""/>
        <dsp:cNvSpPr/>
      </dsp:nvSpPr>
      <dsp:spPr>
        <a:xfrm>
          <a:off x="134970" y="2889560"/>
          <a:ext cx="245400" cy="24540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24755-7083-4F5F-9586-7B8AC4E8D28D}">
      <dsp:nvSpPr>
        <dsp:cNvPr id="0" name=""/>
        <dsp:cNvSpPr/>
      </dsp:nvSpPr>
      <dsp:spPr>
        <a:xfrm>
          <a:off x="515340" y="2789169"/>
          <a:ext cx="9927234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September 5	9:30a-2:30p	Elementary Assessment Make ups</a:t>
          </a:r>
        </a:p>
      </dsp:txBody>
      <dsp:txXfrm>
        <a:off x="515340" y="2789169"/>
        <a:ext cx="9927234" cy="446182"/>
      </dsp:txXfrm>
    </dsp:sp>
    <dsp:sp modelId="{C19A0F43-EB50-438A-9B1F-B62B68F9FB7B}">
      <dsp:nvSpPr>
        <dsp:cNvPr id="0" name=""/>
        <dsp:cNvSpPr/>
      </dsp:nvSpPr>
      <dsp:spPr>
        <a:xfrm>
          <a:off x="0" y="3346897"/>
          <a:ext cx="10442575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D9460-FC9A-4321-84B8-57B4860EB401}">
      <dsp:nvSpPr>
        <dsp:cNvPr id="0" name=""/>
        <dsp:cNvSpPr/>
      </dsp:nvSpPr>
      <dsp:spPr>
        <a:xfrm>
          <a:off x="134970" y="3447288"/>
          <a:ext cx="245400" cy="24540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755BC-8A3B-4FD4-8513-E5CE4772564C}">
      <dsp:nvSpPr>
        <dsp:cNvPr id="0" name=""/>
        <dsp:cNvSpPr/>
      </dsp:nvSpPr>
      <dsp:spPr>
        <a:xfrm>
          <a:off x="515340" y="3346897"/>
          <a:ext cx="9927234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September 6	9:30a-2:30p	Elementary Assessment Make ups</a:t>
          </a:r>
        </a:p>
      </dsp:txBody>
      <dsp:txXfrm>
        <a:off x="515340" y="3346897"/>
        <a:ext cx="9927234" cy="446182"/>
      </dsp:txXfrm>
    </dsp:sp>
    <dsp:sp modelId="{23A587F9-E400-4F84-AD45-D6B826191D44}">
      <dsp:nvSpPr>
        <dsp:cNvPr id="0" name=""/>
        <dsp:cNvSpPr/>
      </dsp:nvSpPr>
      <dsp:spPr>
        <a:xfrm>
          <a:off x="0" y="3904624"/>
          <a:ext cx="10442575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27765-B566-4670-BE94-18AC6D931CBF}">
      <dsp:nvSpPr>
        <dsp:cNvPr id="0" name=""/>
        <dsp:cNvSpPr/>
      </dsp:nvSpPr>
      <dsp:spPr>
        <a:xfrm>
          <a:off x="134970" y="4005015"/>
          <a:ext cx="245400" cy="24540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F8B99-31D4-4991-9D70-9026CE86F192}">
      <dsp:nvSpPr>
        <dsp:cNvPr id="0" name=""/>
        <dsp:cNvSpPr/>
      </dsp:nvSpPr>
      <dsp:spPr>
        <a:xfrm>
          <a:off x="515340" y="3904624"/>
          <a:ext cx="9927234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September 7			Elementary – 1</a:t>
          </a:r>
          <a:r>
            <a:rPr lang="en-US" sz="1600" kern="1200" baseline="30000" dirty="0"/>
            <a:t>st</a:t>
          </a:r>
          <a:r>
            <a:rPr lang="en-US" sz="1600" kern="1200" dirty="0"/>
            <a:t> Day of School</a:t>
          </a:r>
        </a:p>
      </dsp:txBody>
      <dsp:txXfrm>
        <a:off x="515340" y="3904624"/>
        <a:ext cx="9927234" cy="446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88749-D414-467D-BF53-49CDB80F1E15}">
      <dsp:nvSpPr>
        <dsp:cNvPr id="0" name=""/>
        <dsp:cNvSpPr/>
      </dsp:nvSpPr>
      <dsp:spPr>
        <a:xfrm>
          <a:off x="0" y="51833"/>
          <a:ext cx="6172199" cy="566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2023/2024 Free Breakfast and Lunch will be offered</a:t>
          </a:r>
        </a:p>
      </dsp:txBody>
      <dsp:txXfrm>
        <a:off x="27669" y="79502"/>
        <a:ext cx="6116861" cy="511472"/>
      </dsp:txXfrm>
    </dsp:sp>
    <dsp:sp modelId="{796FB7DE-FB38-4011-9F24-CFF8B597B288}">
      <dsp:nvSpPr>
        <dsp:cNvPr id="0" name=""/>
        <dsp:cNvSpPr/>
      </dsp:nvSpPr>
      <dsp:spPr>
        <a:xfrm>
          <a:off x="0" y="661844"/>
          <a:ext cx="6172199" cy="566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have a new food vendor, CKC Good Foods</a:t>
          </a:r>
        </a:p>
      </dsp:txBody>
      <dsp:txXfrm>
        <a:off x="27669" y="689513"/>
        <a:ext cx="6116861" cy="511472"/>
      </dsp:txXfrm>
    </dsp:sp>
    <dsp:sp modelId="{262D2532-5017-4281-B665-107A1DB65F16}">
      <dsp:nvSpPr>
        <dsp:cNvPr id="0" name=""/>
        <dsp:cNvSpPr/>
      </dsp:nvSpPr>
      <dsp:spPr>
        <a:xfrm>
          <a:off x="0" y="1271854"/>
          <a:ext cx="6172199" cy="566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Breakfast will be a grab and go-eat in the classroom.  Students who have pre-ordered, must be seated in class by 9:00 to receive breakfast.  </a:t>
          </a:r>
        </a:p>
      </dsp:txBody>
      <dsp:txXfrm>
        <a:off x="27669" y="1299523"/>
        <a:ext cx="6116861" cy="511472"/>
      </dsp:txXfrm>
    </dsp:sp>
    <dsp:sp modelId="{1F5E31A4-6B37-4772-9BF8-F397171A61DA}">
      <dsp:nvSpPr>
        <dsp:cNvPr id="0" name=""/>
        <dsp:cNvSpPr/>
      </dsp:nvSpPr>
      <dsp:spPr>
        <a:xfrm>
          <a:off x="0" y="1881864"/>
          <a:ext cx="6172199" cy="566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Scholars have the option to order milk only</a:t>
          </a:r>
        </a:p>
      </dsp:txBody>
      <dsp:txXfrm>
        <a:off x="27669" y="1909533"/>
        <a:ext cx="6116861" cy="511472"/>
      </dsp:txXfrm>
    </dsp:sp>
    <dsp:sp modelId="{736162D2-E6C4-4469-9B4A-473C971B1D1A}">
      <dsp:nvSpPr>
        <dsp:cNvPr id="0" name=""/>
        <dsp:cNvSpPr/>
      </dsp:nvSpPr>
      <dsp:spPr>
        <a:xfrm>
          <a:off x="0" y="2491874"/>
          <a:ext cx="6172199" cy="566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 meals and milk must be ordered by due date listed online</a:t>
          </a:r>
        </a:p>
      </dsp:txBody>
      <dsp:txXfrm>
        <a:off x="27669" y="2519543"/>
        <a:ext cx="6116861" cy="511472"/>
      </dsp:txXfrm>
    </dsp:sp>
    <dsp:sp modelId="{9BFD6BBA-4E4C-4D9D-93A6-DF712B91F2D1}">
      <dsp:nvSpPr>
        <dsp:cNvPr id="0" name=""/>
        <dsp:cNvSpPr/>
      </dsp:nvSpPr>
      <dsp:spPr>
        <a:xfrm>
          <a:off x="0" y="3101884"/>
          <a:ext cx="6172199" cy="566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Lunches will have a Gluten Free and Vegetarian option</a:t>
          </a:r>
        </a:p>
      </dsp:txBody>
      <dsp:txXfrm>
        <a:off x="27669" y="3129553"/>
        <a:ext cx="6116861" cy="511472"/>
      </dsp:txXfrm>
    </dsp:sp>
    <dsp:sp modelId="{EA275687-42E6-4F86-87F4-1565EE453965}">
      <dsp:nvSpPr>
        <dsp:cNvPr id="0" name=""/>
        <dsp:cNvSpPr/>
      </dsp:nvSpPr>
      <dsp:spPr>
        <a:xfrm>
          <a:off x="0" y="3711894"/>
          <a:ext cx="6172199" cy="566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Menus will be posted online once they are available from our vendor: mid-August</a:t>
          </a:r>
        </a:p>
      </dsp:txBody>
      <dsp:txXfrm>
        <a:off x="27669" y="3739563"/>
        <a:ext cx="6116861" cy="5114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FCAF1-4F75-4E7D-84AD-DD20DE1D01D1}">
      <dsp:nvSpPr>
        <dsp:cNvPr id="0" name=""/>
        <dsp:cNvSpPr/>
      </dsp:nvSpPr>
      <dsp:spPr>
        <a:xfrm>
          <a:off x="0" y="543829"/>
          <a:ext cx="6172199" cy="365039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Eagles’ Nest is Aspen’s Extended Care program</a:t>
          </a:r>
        </a:p>
      </dsp:txBody>
      <dsp:txXfrm>
        <a:off x="17820" y="561649"/>
        <a:ext cx="6136559" cy="329399"/>
      </dsp:txXfrm>
    </dsp:sp>
    <dsp:sp modelId="{72683107-1F1F-437C-8B1C-2315B9B61D0D}">
      <dsp:nvSpPr>
        <dsp:cNvPr id="0" name=""/>
        <dsp:cNvSpPr/>
      </dsp:nvSpPr>
      <dsp:spPr>
        <a:xfrm>
          <a:off x="0" y="954949"/>
          <a:ext cx="6172199" cy="365039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Registration (one time per family)-Click </a:t>
          </a:r>
          <a:r>
            <a:rPr lang="en-US" sz="1600" kern="1200" dirty="0">
              <a:solidFill>
                <a:srgbClr val="FFFF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HERE</a:t>
          </a:r>
          <a:r>
            <a:rPr lang="en-US" sz="1600" kern="1200" dirty="0">
              <a:solidFill>
                <a:srgbClr val="FFFF00"/>
              </a:solidFill>
            </a:rPr>
            <a:t> </a:t>
          </a:r>
          <a:r>
            <a:rPr lang="en-US" sz="1600" kern="1200" dirty="0">
              <a:solidFill>
                <a:schemeClr val="bg1"/>
              </a:solidFill>
            </a:rPr>
            <a:t>for online form</a:t>
          </a:r>
        </a:p>
      </dsp:txBody>
      <dsp:txXfrm>
        <a:off x="17820" y="972769"/>
        <a:ext cx="6136559" cy="329399"/>
      </dsp:txXfrm>
    </dsp:sp>
    <dsp:sp modelId="{40835CC3-076C-4327-9D01-8E54CB34FEBC}">
      <dsp:nvSpPr>
        <dsp:cNvPr id="0" name=""/>
        <dsp:cNvSpPr/>
      </dsp:nvSpPr>
      <dsp:spPr>
        <a:xfrm>
          <a:off x="0" y="1366069"/>
          <a:ext cx="6172199" cy="365039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Calendar and pre-payment are due monthly</a:t>
          </a:r>
        </a:p>
      </dsp:txBody>
      <dsp:txXfrm>
        <a:off x="17820" y="1383889"/>
        <a:ext cx="6136559" cy="329399"/>
      </dsp:txXfrm>
    </dsp:sp>
    <dsp:sp modelId="{9E55BDA2-8AC2-4E7C-A077-A4A1FC2D109D}">
      <dsp:nvSpPr>
        <dsp:cNvPr id="0" name=""/>
        <dsp:cNvSpPr/>
      </dsp:nvSpPr>
      <dsp:spPr>
        <a:xfrm>
          <a:off x="0" y="1777189"/>
          <a:ext cx="6172199" cy="365039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 do not provide drop in/emergency care</a:t>
          </a:r>
        </a:p>
      </dsp:txBody>
      <dsp:txXfrm>
        <a:off x="17820" y="1795009"/>
        <a:ext cx="6136559" cy="329399"/>
      </dsp:txXfrm>
    </dsp:sp>
    <dsp:sp modelId="{68188749-D414-467D-BF53-49CDB80F1E15}">
      <dsp:nvSpPr>
        <dsp:cNvPr id="0" name=""/>
        <dsp:cNvSpPr/>
      </dsp:nvSpPr>
      <dsp:spPr>
        <a:xfrm>
          <a:off x="0" y="2188309"/>
          <a:ext cx="6172199" cy="365039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Morning Care: 7:00 am – Start of School</a:t>
          </a:r>
        </a:p>
      </dsp:txBody>
      <dsp:txXfrm>
        <a:off x="17820" y="2206129"/>
        <a:ext cx="6136559" cy="329399"/>
      </dsp:txXfrm>
    </dsp:sp>
    <dsp:sp modelId="{796FB7DE-FB38-4011-9F24-CFF8B597B288}">
      <dsp:nvSpPr>
        <dsp:cNvPr id="0" name=""/>
        <dsp:cNvSpPr/>
      </dsp:nvSpPr>
      <dsp:spPr>
        <a:xfrm>
          <a:off x="0" y="2599429"/>
          <a:ext cx="6172199" cy="365039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Afternoon Care:  After school -  5:30 pm</a:t>
          </a:r>
        </a:p>
      </dsp:txBody>
      <dsp:txXfrm>
        <a:off x="17820" y="2617249"/>
        <a:ext cx="6136559" cy="329399"/>
      </dsp:txXfrm>
    </dsp:sp>
    <dsp:sp modelId="{8A01E2E7-AC83-48E4-8078-E45281B8149A}">
      <dsp:nvSpPr>
        <dsp:cNvPr id="0" name=""/>
        <dsp:cNvSpPr/>
      </dsp:nvSpPr>
      <dsp:spPr>
        <a:xfrm>
          <a:off x="0" y="3010549"/>
          <a:ext cx="6172199" cy="365039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Discount for families qualifying for educational benefits (see slide #8)</a:t>
          </a:r>
        </a:p>
      </dsp:txBody>
      <dsp:txXfrm>
        <a:off x="17820" y="3028369"/>
        <a:ext cx="6136559" cy="329399"/>
      </dsp:txXfrm>
    </dsp:sp>
    <dsp:sp modelId="{9BAFD2F5-23E0-44F8-9B74-89575E373BFF}">
      <dsp:nvSpPr>
        <dsp:cNvPr id="0" name=""/>
        <dsp:cNvSpPr/>
      </dsp:nvSpPr>
      <dsp:spPr>
        <a:xfrm>
          <a:off x="0" y="3421669"/>
          <a:ext cx="6172199" cy="365039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Contact julie.martini@aspenacademymn.org</a:t>
          </a:r>
        </a:p>
      </dsp:txBody>
      <dsp:txXfrm>
        <a:off x="17820" y="3439489"/>
        <a:ext cx="6136559" cy="329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8/29/2023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aspenacademymn.org/wp-content/uploads/2023/06/Uniform-Full-Guidelines-2023-2024.docx.pdf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ric.Sandberg@aspenacademymn.org" TargetMode="External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eric.Sandberg@aspencademymn.org" TargetMode="External"/><Relationship Id="rId7" Type="http://schemas.openxmlformats.org/officeDocument/2006/relationships/image" Target="../media/image29.JPG"/><Relationship Id="rId2" Type="http://schemas.openxmlformats.org/officeDocument/2006/relationships/hyperlink" Target="mailto:office@aspenacademymn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elanie.Jiskra@aspenacademymn.org" TargetMode="External"/><Relationship Id="rId5" Type="http://schemas.openxmlformats.org/officeDocument/2006/relationships/hyperlink" Target="mailto:jodi.herlick@aspenacademymn.org" TargetMode="External"/><Relationship Id="rId4" Type="http://schemas.openxmlformats.org/officeDocument/2006/relationships/hyperlink" Target="mailto:julie.martini@aspenacademymn.or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aspenacademymn.org/wp-content/uploads/2023/01/AspenAcademy2324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aspenacademymn.org/wp-content/uploads/2019/10/MDH-Immunization-Form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hyperlink" Target="https://aspenacademymn.org/wp-content/uploads/2023/06/Medication-Authorization-Form-Aspen-Academy-20232024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Downloads/2023-24%20Application%20for%20Educational%20Benefits%20Packet%20-%20English%20055492.docx" TargetMode="External"/><Relationship Id="rId2" Type="http://schemas.openxmlformats.org/officeDocument/2006/relationships/hyperlink" Target="https://aspenacademymn.org/wp-content/uploads/2023/07/20232024ApplicationforEducationalBenefitsAA.pdf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ncloud3.infinitecampus.org/campus/portal/parents/aspen_academy.jsp" TargetMode="External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Aspen Academy</a:t>
            </a:r>
            <a:endParaRPr lang="ru-RU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Back to School</a:t>
            </a:r>
            <a:endParaRPr lang="ru-RU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2023/ 2024</a:t>
            </a:r>
            <a:endParaRPr lang="ru-R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0" y="1074687"/>
            <a:ext cx="6230657" cy="5314602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F552D32-3323-96E6-9E0F-0D7BC3CDB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5357" y="2816225"/>
            <a:ext cx="2936241" cy="33121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413731" y="745407"/>
            <a:ext cx="4363704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Eagles’ Nest</a:t>
            </a:r>
          </a:p>
        </p:txBody>
      </p:sp>
      <p:graphicFrame>
        <p:nvGraphicFramePr>
          <p:cNvPr id="21" name="Text Placeholder 4">
            <a:extLst>
              <a:ext uri="{FF2B5EF4-FFF2-40B4-BE49-F238E27FC236}">
                <a16:creationId xmlns:a16="http://schemas.microsoft.com/office/drawing/2014/main" id="{2BE5F65A-67D4-FBB4-CD02-EBF6F2F8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035157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8C16309-CDCB-E88A-5D56-0AB0487668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95982" y="3003282"/>
            <a:ext cx="2494993" cy="29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63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8ACEB2-4DBE-21C5-AF01-0CB69D7C2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 anchor="ctr">
            <a:normAutofit/>
          </a:bodyPr>
          <a:lstStyle/>
          <a:p>
            <a:r>
              <a:rPr lang="en-US" dirty="0"/>
              <a:t>Full Guidelines-click </a:t>
            </a:r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09B42-53D0-EAD9-3296-5EF25A98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1D1B98-F8FF-E003-F810-A873C08D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/>
          <a:p>
            <a:r>
              <a:rPr lang="en-US" dirty="0"/>
              <a:t>Uniforms!</a:t>
            </a:r>
          </a:p>
        </p:txBody>
      </p:sp>
      <p:sp>
        <p:nvSpPr>
          <p:cNvPr id="1033" name="Text Placeholder 5">
            <a:extLst>
              <a:ext uri="{FF2B5EF4-FFF2-40B4-BE49-F238E27FC236}">
                <a16:creationId xmlns:a16="http://schemas.microsoft.com/office/drawing/2014/main" id="{E36662AC-DAC5-8C58-3220-58E532F7C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/>
          <a:p>
            <a:r>
              <a:rPr lang="en-US" dirty="0"/>
              <a:t>Green tops are only through Lands’ End.</a:t>
            </a:r>
          </a:p>
          <a:p>
            <a:r>
              <a:rPr lang="en-US" dirty="0"/>
              <a:t>Our approved plaid has no yellow or red.  It is available through School Belles (online) or Donald’s uniform (local brick and mortar store).  </a:t>
            </a:r>
          </a:p>
          <a:p>
            <a:r>
              <a:rPr lang="en-US" dirty="0"/>
              <a:t>Embroidered logo is not required.</a:t>
            </a:r>
          </a:p>
          <a:p>
            <a:r>
              <a:rPr lang="en-US" dirty="0"/>
              <a:t>All other items can be purchased at most retail stores.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50DCD-9DAC-E598-686E-4E63D3255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68" r="16630" b="-2"/>
          <a:stretch/>
        </p:blipFill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640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Transportation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652" r="4652"/>
          <a:stretch/>
        </p:blipFill>
        <p:spPr>
          <a:xfrm>
            <a:off x="291149" y="1942691"/>
            <a:ext cx="3320456" cy="2050189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178561"/>
            <a:ext cx="5183188" cy="47672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Bus request form was sent out to all families earlier this summer.  If you missed it, please reach out as soon as possible.</a:t>
            </a:r>
          </a:p>
          <a:p>
            <a:r>
              <a:rPr lang="en-US" sz="2000" dirty="0"/>
              <a:t>Bus stop information will be available mid-August</a:t>
            </a:r>
          </a:p>
          <a:p>
            <a:r>
              <a:rPr lang="en-US" sz="2000" dirty="0"/>
              <a:t>All bus payments (if applicable) are due PRIOR to your scholar riding on the first day.</a:t>
            </a:r>
          </a:p>
          <a:p>
            <a:r>
              <a:rPr lang="en-US" sz="2000" dirty="0"/>
              <a:t>If your child is a walker, please contact us for pre-approval.</a:t>
            </a:r>
          </a:p>
          <a:p>
            <a:r>
              <a:rPr lang="en-US" sz="2000" dirty="0"/>
              <a:t>Detailed car line information will be sent out prior to first day of school.</a:t>
            </a:r>
          </a:p>
          <a:p>
            <a:r>
              <a:rPr lang="en-US" sz="2000" dirty="0"/>
              <a:t>School Dismissal Manager needs to be set up/updated for all families.</a:t>
            </a:r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FCB5C-6A17-EA47-1620-34DC6081CF5B}"/>
              </a:ext>
            </a:extLst>
          </p:cNvPr>
          <p:cNvSpPr txBox="1"/>
          <p:nvPr/>
        </p:nvSpPr>
        <p:spPr>
          <a:xfrm flipH="1">
            <a:off x="1139227" y="6240544"/>
            <a:ext cx="903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Contact: Mr. Sandberg, </a:t>
            </a:r>
            <a:r>
              <a:rPr lang="en-US" dirty="0">
                <a:hlinkClick r:id="rId3"/>
              </a:rPr>
              <a:t>eric.sandberg@aspenacademymn.org</a:t>
            </a:r>
            <a:r>
              <a:rPr lang="en-US" dirty="0"/>
              <a:t>  952-226-5940, ext. 8198</a:t>
            </a:r>
          </a:p>
        </p:txBody>
      </p:sp>
      <p:pic>
        <p:nvPicPr>
          <p:cNvPr id="7" name="Picture 6" descr="A row of cars parked on the side of the road&#10;&#10;Description automatically generated with low confidence">
            <a:extLst>
              <a:ext uri="{FF2B5EF4-FFF2-40B4-BE49-F238E27FC236}">
                <a16:creationId xmlns:a16="http://schemas.microsoft.com/office/drawing/2014/main" id="{AFED2B63-F24E-9CE9-62A3-BF5357110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82" y="4190356"/>
            <a:ext cx="3069408" cy="19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27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4CAF06C6-C090-5FED-C9C9-0445AE97A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/>
          <a:lstStyle/>
          <a:p>
            <a:r>
              <a:rPr lang="en-US" dirty="0"/>
              <a:t>Please reach out if there is anything else we can help with!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4612C-6189-7D2B-524F-06AE52CC8149}"/>
              </a:ext>
            </a:extLst>
          </p:cNvPr>
          <p:cNvSpPr txBox="1"/>
          <p:nvPr/>
        </p:nvSpPr>
        <p:spPr>
          <a:xfrm>
            <a:off x="808990" y="3392621"/>
            <a:ext cx="4565650" cy="2918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Summer School Hours Tuesday-Thursday 9-3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Front Desk, 952-226-5940, </a:t>
            </a: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  <a:hlinkClick r:id="rId2"/>
              </a:rPr>
              <a:t>office@aspenacademymn.org</a:t>
            </a:r>
            <a:endParaRPr lang="en-US" sz="1600" b="0" kern="1200" dirty="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Dean of Students, </a:t>
            </a:r>
            <a:r>
              <a:rPr lang="en-US" sz="1600" dirty="0">
                <a:solidFill>
                  <a:schemeClr val="accent4"/>
                </a:solidFill>
                <a:hlinkClick r:id="rId3"/>
              </a:rPr>
              <a:t>eric.sandberg@aspencademymn.org</a:t>
            </a:r>
            <a:endParaRPr lang="en-US" sz="1600" dirty="0">
              <a:solidFill>
                <a:schemeClr val="accent4"/>
              </a:solidFill>
            </a:endParaRP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Business Manager, </a:t>
            </a: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  <a:hlinkClick r:id="rId4"/>
              </a:rPr>
              <a:t>julie.martini@aspenacademymn.org</a:t>
            </a:r>
            <a:endParaRPr lang="en-US" sz="1600" b="0" kern="1200" dirty="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Special Education, </a:t>
            </a: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  <a:hlinkClick r:id="rId5"/>
              </a:rPr>
              <a:t>jodi.herlick@aspenacademymn.org</a:t>
            </a:r>
            <a:endParaRPr lang="en-US" sz="1600" b="0" kern="1200" dirty="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Director/Principal, </a:t>
            </a: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  <a:hlinkClick r:id="rId6"/>
              </a:rPr>
              <a:t>melanie.jiskra@aspenacademymn.org</a:t>
            </a:r>
            <a:r>
              <a:rPr lang="en-US" sz="1600" b="0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</a:pPr>
            <a:endParaRPr lang="en-US" sz="1600" b="0" kern="1200" dirty="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600" b="0" kern="1200" dirty="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l="10111" r="10111"/>
          <a:stretch/>
        </p:blipFill>
        <p:spPr>
          <a:xfrm rot="720000">
            <a:off x="6384187" y="209524"/>
            <a:ext cx="4647699" cy="5472101"/>
          </a:xfrm>
          <a:noFill/>
        </p:spPr>
      </p:pic>
    </p:spTree>
    <p:extLst>
      <p:ext uri="{BB962C8B-B14F-4D97-AF65-F5344CB8AC3E}">
        <p14:creationId xmlns:p14="http://schemas.microsoft.com/office/powerpoint/2010/main" val="332486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1266020"/>
          </a:xfrm>
        </p:spPr>
        <p:txBody>
          <a:bodyPr anchor="ctr">
            <a:normAutofit/>
          </a:bodyPr>
          <a:lstStyle/>
          <a:p>
            <a:r>
              <a:rPr lang="en-US" dirty="0"/>
              <a:t>We are honored that you have chosen Aspen Academy for your family!</a:t>
            </a:r>
            <a:endParaRPr lang="ru-RU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B7EEEA4-2FE7-9299-3415-0420D0304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noProof="0" smtClean="0"/>
              <a:pPr>
                <a:spcAft>
                  <a:spcPts val="600"/>
                </a:spcAft>
              </a:pPr>
              <a:t>14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/>
          <a:p>
            <a:r>
              <a:rPr lang="en-US" dirty="0"/>
              <a:t>Thank You!</a:t>
            </a:r>
            <a:endParaRPr lang="ru-RU" dirty="0"/>
          </a:p>
        </p:txBody>
      </p:sp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-1" b="21409"/>
          <a:stretch/>
        </p:blipFill>
        <p:spPr>
          <a:xfrm rot="720000">
            <a:off x="6384187" y="209524"/>
            <a:ext cx="4647699" cy="5472101"/>
          </a:xfrm>
          <a:noFill/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E750D29-CA9C-5199-0ED6-43CCEA63A4B6}"/>
              </a:ext>
            </a:extLst>
          </p:cNvPr>
          <p:cNvSpPr txBox="1">
            <a:spLocks/>
          </p:cNvSpPr>
          <p:nvPr/>
        </p:nvSpPr>
        <p:spPr>
          <a:xfrm>
            <a:off x="748030" y="3806973"/>
            <a:ext cx="3913632" cy="80467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72000" rIns="91440" bIns="7200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are looking forward to an exciting new school year!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10468" y="1022089"/>
            <a:ext cx="4459188" cy="700842"/>
          </a:xfrm>
        </p:spPr>
        <p:txBody>
          <a:bodyPr/>
          <a:lstStyle/>
          <a:p>
            <a:r>
              <a:rPr lang="en-US" dirty="0"/>
              <a:t>In this packet!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5A3CAD-2ED9-4CC4-AC5F-E449BB764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3550549" y="921772"/>
            <a:ext cx="8689578" cy="5936228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4612C-6189-7D2B-524F-06AE52CC8149}"/>
              </a:ext>
            </a:extLst>
          </p:cNvPr>
          <p:cNvSpPr txBox="1"/>
          <p:nvPr/>
        </p:nvSpPr>
        <p:spPr>
          <a:xfrm>
            <a:off x="517236" y="2318610"/>
            <a:ext cx="24938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Dates</a:t>
            </a:r>
          </a:p>
          <a:p>
            <a:r>
              <a:rPr lang="en-US" dirty="0"/>
              <a:t>Back to School Days</a:t>
            </a:r>
          </a:p>
          <a:p>
            <a:r>
              <a:rPr lang="en-US" dirty="0"/>
              <a:t>Health Information</a:t>
            </a:r>
          </a:p>
          <a:p>
            <a:r>
              <a:rPr lang="en-US" dirty="0"/>
              <a:t>Food Services</a:t>
            </a:r>
          </a:p>
          <a:p>
            <a:r>
              <a:rPr lang="en-US" dirty="0"/>
              <a:t>Update Contact Info</a:t>
            </a:r>
          </a:p>
          <a:p>
            <a:r>
              <a:rPr lang="en-US" dirty="0"/>
              <a:t>Extended Care</a:t>
            </a:r>
          </a:p>
          <a:p>
            <a:r>
              <a:rPr lang="en-US" dirty="0"/>
              <a:t>Uniforms</a:t>
            </a:r>
          </a:p>
          <a:p>
            <a:r>
              <a:rPr lang="en-US" dirty="0"/>
              <a:t>Transportation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2023/2024 Calendar</a:t>
            </a:r>
            <a:endParaRPr lang="en-US" b="1" kern="120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TextBox 5">
            <a:extLst>
              <a:ext uri="{FF2B5EF4-FFF2-40B4-BE49-F238E27FC236}">
                <a16:creationId xmlns:a16="http://schemas.microsoft.com/office/drawing/2014/main" id="{309D59A3-2AE9-43BB-8B30-96CA0AC6B4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012738"/>
              </p:ext>
            </p:extLst>
          </p:nvPr>
        </p:nvGraphicFramePr>
        <p:xfrm>
          <a:off x="911225" y="1825625"/>
          <a:ext cx="1044257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343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27424" y="1002064"/>
            <a:ext cx="4453731" cy="734415"/>
          </a:xfrm>
        </p:spPr>
        <p:txBody>
          <a:bodyPr>
            <a:noAutofit/>
          </a:bodyPr>
          <a:lstStyle/>
          <a:p>
            <a:r>
              <a:rPr lang="en-US" sz="3200" dirty="0"/>
              <a:t>Open House Checklist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August 30</a:t>
            </a:r>
            <a:r>
              <a:rPr lang="en-US" sz="2400" baseline="30000" dirty="0"/>
              <a:t>th</a:t>
            </a:r>
            <a:r>
              <a:rPr lang="en-US" sz="2400" dirty="0"/>
              <a:t> or August 31st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1"/>
            <a:ext cx="3913188" cy="31678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While scholars are testing, parents/guardians should: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Planner purchase ($5)</a:t>
            </a:r>
          </a:p>
          <a:p>
            <a:r>
              <a:rPr lang="en-US" dirty="0"/>
              <a:t>Complete Volunteer Training</a:t>
            </a:r>
          </a:p>
          <a:p>
            <a:r>
              <a:rPr lang="en-US" dirty="0"/>
              <a:t>Infinite Campus Log in help</a:t>
            </a:r>
          </a:p>
          <a:p>
            <a:r>
              <a:rPr lang="en-US" dirty="0"/>
              <a:t>School Dismissal Manager</a:t>
            </a:r>
          </a:p>
          <a:p>
            <a:r>
              <a:rPr lang="en-US" dirty="0"/>
              <a:t>Transportation</a:t>
            </a:r>
          </a:p>
          <a:p>
            <a:r>
              <a:rPr lang="en-US" dirty="0"/>
              <a:t>Breakfast and Lunch information</a:t>
            </a:r>
          </a:p>
          <a:p>
            <a:r>
              <a:rPr lang="en-US" dirty="0"/>
              <a:t>Extended Care</a:t>
            </a:r>
          </a:p>
          <a:p>
            <a:r>
              <a:rPr lang="en-US" dirty="0"/>
              <a:t>Health Office</a:t>
            </a:r>
          </a:p>
          <a:p>
            <a:r>
              <a:rPr lang="en-US" dirty="0"/>
              <a:t>Immunizations</a:t>
            </a:r>
          </a:p>
          <a:p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6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22CB458-16A1-AD29-D177-779AF176E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3913632" cy="804672"/>
          </a:xfrm>
        </p:spPr>
        <p:txBody>
          <a:bodyPr anchor="ctr">
            <a:normAutofit/>
          </a:bodyPr>
          <a:lstStyle/>
          <a:p>
            <a:endParaRPr lang="en-US" sz="1900"/>
          </a:p>
          <a:p>
            <a:r>
              <a:rPr lang="en-US" sz="1900"/>
              <a:t>August 30</a:t>
            </a:r>
            <a:r>
              <a:rPr lang="en-US" sz="1900" baseline="30000"/>
              <a:t>th</a:t>
            </a:r>
            <a:r>
              <a:rPr lang="en-US" sz="1900"/>
              <a:t> or August 31st</a:t>
            </a:r>
          </a:p>
          <a:p>
            <a:endParaRPr lang="en-US" sz="19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0457" y="1009242"/>
            <a:ext cx="4591075" cy="734415"/>
          </a:xfrm>
        </p:spPr>
        <p:txBody>
          <a:bodyPr anchor="b">
            <a:normAutofit/>
          </a:bodyPr>
          <a:lstStyle/>
          <a:p>
            <a:r>
              <a:rPr lang="en-US" sz="2800" dirty="0"/>
              <a:t>Open House-Scholars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/>
          <a:p>
            <a:r>
              <a:rPr lang="en-US"/>
              <a:t>Elementary Assessments (watch for sign up email)</a:t>
            </a:r>
          </a:p>
          <a:p>
            <a:r>
              <a:rPr lang="en-US"/>
              <a:t>Drop supplies off in classroom</a:t>
            </a:r>
          </a:p>
          <a:p>
            <a:r>
              <a:rPr lang="en-US"/>
              <a:t>Meet teachers/complete forms</a:t>
            </a:r>
          </a:p>
          <a:p>
            <a:r>
              <a:rPr lang="en-US"/>
              <a:t>MS scholars will receive schedule from their advisor</a:t>
            </a:r>
          </a:p>
          <a:p>
            <a:endParaRPr lang="en-US" dirty="0"/>
          </a:p>
        </p:txBody>
      </p:sp>
      <p:pic>
        <p:nvPicPr>
          <p:cNvPr id="17" name="Picture Placeholder 16" descr="A group of children sitting in a classroom&#10;&#10;Description automatically generated with medium confidence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829" r="32574" b="-2"/>
          <a:stretch/>
        </p:blipFill>
        <p:spPr>
          <a:xfrm rot="720000">
            <a:off x="6384187" y="209524"/>
            <a:ext cx="4647699" cy="5472101"/>
          </a:xfrm>
          <a:noFill/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anchor="ctr">
            <a:normAutofit/>
          </a:bodyPr>
          <a:lstStyle/>
          <a:p>
            <a:r>
              <a:rPr lang="en-US" sz="2800" dirty="0"/>
              <a:t>Health Information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3DD7F4C-1941-1514-0069-0A55640A3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1783"/>
            <a:ext cx="5157787" cy="10621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Kindergarten and Grade 7 Scholars!</a:t>
            </a:r>
          </a:p>
          <a:p>
            <a:r>
              <a:rPr lang="en-US" sz="1900" dirty="0"/>
              <a:t>Are these up to date?</a:t>
            </a:r>
          </a:p>
          <a:p>
            <a:r>
              <a:rPr lang="en-US" sz="1600" dirty="0"/>
              <a:t>Contact: julie.martini@aspenacademymn.org</a:t>
            </a:r>
          </a:p>
        </p:txBody>
      </p:sp>
      <p:pic>
        <p:nvPicPr>
          <p:cNvPr id="6" name="Picture Placeholder 5" descr="A syringe and a bottle of medicine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F5405212-B03B-5186-D496-D2E817619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649" r="12371" b="-1"/>
          <a:stretch/>
        </p:blipFill>
        <p:spPr>
          <a:xfrm>
            <a:off x="839788" y="2844801"/>
            <a:ext cx="5157787" cy="3101024"/>
          </a:xfrm>
          <a:noFill/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F23AFC7-3FCA-3C46-162E-94137E442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71783"/>
            <a:ext cx="5183188" cy="106218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Medication Administration Form</a:t>
            </a:r>
          </a:p>
          <a:p>
            <a:r>
              <a:rPr lang="en-US" sz="1800" dirty="0"/>
              <a:t>Contact jill.ruekert@aspenacademymn.org</a:t>
            </a:r>
          </a:p>
          <a:p>
            <a:endParaRPr lang="en-US" dirty="0"/>
          </a:p>
        </p:txBody>
      </p:sp>
      <p:pic>
        <p:nvPicPr>
          <p:cNvPr id="7" name="Picture Placeholder 5">
            <a:hlinkClick r:id="rId4"/>
            <a:extLst>
              <a:ext uri="{FF2B5EF4-FFF2-40B4-BE49-F238E27FC236}">
                <a16:creationId xmlns:a16="http://schemas.microsoft.com/office/drawing/2014/main" id="{FEFC46E2-951D-896A-0A9C-D6B339679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07" b="6207"/>
          <a:stretch/>
        </p:blipFill>
        <p:spPr>
          <a:xfrm>
            <a:off x="6169024" y="2844801"/>
            <a:ext cx="5183188" cy="310102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D895D-47DC-9443-68E4-1F45F0B8651D}"/>
              </a:ext>
            </a:extLst>
          </p:cNvPr>
          <p:cNvSpPr txBox="1"/>
          <p:nvPr/>
        </p:nvSpPr>
        <p:spPr>
          <a:xfrm>
            <a:off x="7315200" y="5943721"/>
            <a:ext cx="293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image above for form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91DCD-855C-1360-011E-6B678FC283A9}"/>
              </a:ext>
            </a:extLst>
          </p:cNvPr>
          <p:cNvSpPr txBox="1"/>
          <p:nvPr/>
        </p:nvSpPr>
        <p:spPr>
          <a:xfrm>
            <a:off x="2132012" y="5941617"/>
            <a:ext cx="293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image above for form</a:t>
            </a:r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F552D32-3323-96E6-9E0F-0D7BC3CDB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anchor="ctr">
            <a:normAutofit/>
          </a:bodyPr>
          <a:lstStyle/>
          <a:p>
            <a:r>
              <a:rPr lang="en-US"/>
              <a:t>FOOD SERVICES</a:t>
            </a:r>
          </a:p>
        </p:txBody>
      </p:sp>
      <p:graphicFrame>
        <p:nvGraphicFramePr>
          <p:cNvPr id="21" name="Text Placeholder 4">
            <a:extLst>
              <a:ext uri="{FF2B5EF4-FFF2-40B4-BE49-F238E27FC236}">
                <a16:creationId xmlns:a16="http://schemas.microsoft.com/office/drawing/2014/main" id="{2BE5F65A-67D4-FBB4-CD02-EBF6F2F8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0245330"/>
              </p:ext>
            </p:extLst>
          </p:nvPr>
        </p:nvGraphicFramePr>
        <p:xfrm>
          <a:off x="5180012" y="1347788"/>
          <a:ext cx="6172200" cy="433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picture containing food, fast food, american food, sandwich&#10;&#10;Description automatically generated">
            <a:extLst>
              <a:ext uri="{FF2B5EF4-FFF2-40B4-BE49-F238E27FC236}">
                <a16:creationId xmlns:a16="http://schemas.microsoft.com/office/drawing/2014/main" id="{C8C16309-CDCB-E88A-5D56-0AB048766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496" y="3112524"/>
            <a:ext cx="3694819" cy="22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7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65817" y="877927"/>
            <a:ext cx="4655767" cy="14652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/>
              <a:t>2023/2024</a:t>
            </a:r>
            <a:br>
              <a:rPr lang="en-US" sz="2200"/>
            </a:br>
            <a:r>
              <a:rPr lang="en-US" sz="2200"/>
              <a:t>Application for Educational Benefits</a:t>
            </a:r>
            <a:br>
              <a:rPr lang="en-US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503055"/>
            <a:ext cx="2364625" cy="4036290"/>
          </a:xfrm>
        </p:spPr>
        <p:txBody>
          <a:bodyPr tIns="180000" bIns="108000">
            <a:normAutofit/>
          </a:bodyPr>
          <a:lstStyle/>
          <a:p>
            <a:r>
              <a:rPr lang="en-US" dirty="0"/>
              <a:t>Q:  If breakfast and lunch is free, why do I need to fill out an application?</a:t>
            </a:r>
          </a:p>
          <a:p>
            <a:endParaRPr lang="en-US" dirty="0"/>
          </a:p>
          <a:p>
            <a:r>
              <a:rPr lang="en-US" dirty="0"/>
              <a:t>A: The Educational Benefits Application covers more than just lunch!  Qualifying brings additional funds to Aspen.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4B201C-FE36-53CE-42BC-A28B5D105678}"/>
              </a:ext>
            </a:extLst>
          </p:cNvPr>
          <p:cNvSpPr txBox="1"/>
          <p:nvPr/>
        </p:nvSpPr>
        <p:spPr>
          <a:xfrm>
            <a:off x="4343018" y="2063632"/>
            <a:ext cx="746298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Filling out the application ensures that Aspen can maximize the financial benefit from national and state funding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information is private.  Family information and status is available only to staff relevant for implementation.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highlight>
                  <a:srgbClr val="FFFF00"/>
                </a:highlight>
              </a:rPr>
              <a:t>A new application is needed yearly.  Please click </a:t>
            </a:r>
            <a:r>
              <a:rPr lang="en-US" sz="1600" b="1" dirty="0">
                <a:highlight>
                  <a:srgbClr val="FFFF00"/>
                </a:highlight>
                <a:hlinkClick r:id="rId2"/>
              </a:rPr>
              <a:t>HERE</a:t>
            </a:r>
            <a:r>
              <a:rPr lang="en-US" sz="1600" b="1" dirty="0">
                <a:highlight>
                  <a:srgbClr val="FFFF00"/>
                </a:highlight>
                <a:hlinkClick r:id="rId3" action="ppaction://hlinkfile"/>
              </a:rPr>
              <a:t> </a:t>
            </a:r>
            <a:r>
              <a:rPr lang="en-US" sz="1600" b="1" dirty="0">
                <a:highlight>
                  <a:srgbClr val="FFFF00"/>
                </a:highlight>
              </a:rPr>
              <a:t>to access the application.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Qualifying families would receive the following benefits: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Transportation Fees – There is a discount for out of district busing. Contact Mr. Sandberg with details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AAA Club Fees - 10% off for qualifying families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Extended Care Discount - 10% off for qualifying families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Aspen Academy receives additional funding for qualifying families: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Title Funds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Academic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Counseling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F62EEDF-EF32-845B-4756-E56F021CA9AF}"/>
              </a:ext>
            </a:extLst>
          </p:cNvPr>
          <p:cNvSpPr txBox="1">
            <a:spLocks/>
          </p:cNvSpPr>
          <p:nvPr/>
        </p:nvSpPr>
        <p:spPr>
          <a:xfrm>
            <a:off x="6200053" y="638610"/>
            <a:ext cx="4291304" cy="691426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Things to know!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Contact Information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215" r="2" b="2"/>
          <a:stretch/>
        </p:blipFill>
        <p:spPr>
          <a:xfrm>
            <a:off x="839788" y="2638097"/>
            <a:ext cx="5157787" cy="3184634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6160"/>
            <a:ext cx="5183188" cy="307711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</a:rPr>
              <a:t>Please update your contact information in Infinite Campus!</a:t>
            </a:r>
          </a:p>
          <a:p>
            <a:r>
              <a:rPr lang="en-US" sz="1800" dirty="0"/>
              <a:t>Address, we must have legal residence on file</a:t>
            </a:r>
          </a:p>
          <a:p>
            <a:r>
              <a:rPr lang="en-US" sz="1800" dirty="0"/>
              <a:t>Email, teacher communication, newsletters</a:t>
            </a:r>
          </a:p>
          <a:p>
            <a:r>
              <a:rPr lang="en-US" sz="1800" dirty="0"/>
              <a:t>Emergency Contacts, please provide at least 2 additional (non-parent/guardian)</a:t>
            </a:r>
          </a:p>
          <a:p>
            <a:r>
              <a:rPr lang="en-US" sz="1800" dirty="0"/>
              <a:t>Please login to your </a:t>
            </a:r>
            <a:r>
              <a:rPr lang="en-US" sz="1800" dirty="0">
                <a:hlinkClick r:id="rId3"/>
              </a:rPr>
              <a:t>Infinite Campus </a:t>
            </a:r>
            <a:r>
              <a:rPr lang="en-US" sz="1800" dirty="0"/>
              <a:t>Parent Portal.  On far left:  Click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3 lines in top corner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</a:t>
            </a:r>
            <a:r>
              <a:rPr lang="en-US" sz="1800" dirty="0" err="1"/>
              <a:t>more</a:t>
            </a:r>
            <a:r>
              <a:rPr lang="en-US" sz="1800" dirty="0" err="1">
                <a:sym typeface="Wingdings" panose="05000000000000000000" pitchFamily="2" charset="2"/>
              </a:rPr>
              <a:t>online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registrationstart</a:t>
            </a:r>
            <a:r>
              <a:rPr lang="en-US" sz="1800" dirty="0">
                <a:sym typeface="Wingdings" panose="05000000000000000000" pitchFamily="2" charset="2"/>
              </a:rPr>
              <a:t>.  Follow prompts.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FCB5C-6A17-EA47-1620-34DC6081CF5B}"/>
              </a:ext>
            </a:extLst>
          </p:cNvPr>
          <p:cNvSpPr txBox="1"/>
          <p:nvPr/>
        </p:nvSpPr>
        <p:spPr>
          <a:xfrm flipH="1">
            <a:off x="1139227" y="6240544"/>
            <a:ext cx="903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Having trouble logging in? Contact Mr. Martini, jed.martini@aspenacademymn.org.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2D0E0-9CE9-5869-1CE7-319C2B2A4857}"/>
              </a:ext>
            </a:extLst>
          </p:cNvPr>
          <p:cNvSpPr txBox="1"/>
          <p:nvPr/>
        </p:nvSpPr>
        <p:spPr>
          <a:xfrm>
            <a:off x="5882640" y="914400"/>
            <a:ext cx="582167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Calling all Aspen Academy Families!!</a:t>
            </a:r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win32_fixed.potx" id="{E785A672-7C90-4494-8194-CA0AD3121E17}" vid="{FDBCB3E4-366A-4650-A7CF-CC6B13FF34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715</TotalTime>
  <Words>936</Words>
  <Application>Microsoft Office PowerPoint</Application>
  <PresentationFormat>Widescreen</PresentationFormat>
  <Paragraphs>132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Comic Sans MS</vt:lpstr>
      <vt:lpstr>Franklin Gothic Book</vt:lpstr>
      <vt:lpstr>Office Theme</vt:lpstr>
      <vt:lpstr>Aspen Academy</vt:lpstr>
      <vt:lpstr>In this packet!</vt:lpstr>
      <vt:lpstr>2023/2024 Calendar</vt:lpstr>
      <vt:lpstr>Open House Checklist</vt:lpstr>
      <vt:lpstr>Open House-Scholars</vt:lpstr>
      <vt:lpstr>Health Information</vt:lpstr>
      <vt:lpstr>FOOD SERVICES</vt:lpstr>
      <vt:lpstr>2023/2024 Application for Educational Benefits </vt:lpstr>
      <vt:lpstr>Contact Information</vt:lpstr>
      <vt:lpstr>Eagles’ Nest</vt:lpstr>
      <vt:lpstr>Uniforms!</vt:lpstr>
      <vt:lpstr>Transportation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Aspen Academy</dc:title>
  <dc:creator>Julie Martini</dc:creator>
  <cp:lastModifiedBy>Julie Martini</cp:lastModifiedBy>
  <cp:revision>14</cp:revision>
  <dcterms:created xsi:type="dcterms:W3CDTF">2023-06-09T18:49:59Z</dcterms:created>
  <dcterms:modified xsi:type="dcterms:W3CDTF">2023-08-29T14:12:29Z</dcterms:modified>
</cp:coreProperties>
</file>